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1" r:id="rId2"/>
    <p:sldId id="648" r:id="rId3"/>
    <p:sldId id="595" r:id="rId4"/>
    <p:sldId id="614" r:id="rId5"/>
    <p:sldId id="607" r:id="rId6"/>
    <p:sldId id="550" r:id="rId7"/>
    <p:sldId id="671" r:id="rId8"/>
    <p:sldId id="597" r:id="rId9"/>
    <p:sldId id="598" r:id="rId10"/>
    <p:sldId id="600" r:id="rId11"/>
    <p:sldId id="601" r:id="rId12"/>
    <p:sldId id="602" r:id="rId13"/>
    <p:sldId id="603" r:id="rId14"/>
    <p:sldId id="675" r:id="rId15"/>
    <p:sldId id="612" r:id="rId16"/>
    <p:sldId id="662" r:id="rId17"/>
    <p:sldId id="615" r:id="rId18"/>
    <p:sldId id="616" r:id="rId19"/>
    <p:sldId id="663" r:id="rId20"/>
    <p:sldId id="654" r:id="rId21"/>
    <p:sldId id="655" r:id="rId22"/>
    <p:sldId id="683" r:id="rId23"/>
    <p:sldId id="677" r:id="rId24"/>
    <p:sldId id="678" r:id="rId25"/>
    <p:sldId id="679" r:id="rId26"/>
    <p:sldId id="680" r:id="rId27"/>
    <p:sldId id="681" r:id="rId28"/>
    <p:sldId id="682" r:id="rId29"/>
    <p:sldId id="684" r:id="rId30"/>
    <p:sldId id="685" r:id="rId31"/>
    <p:sldId id="669" r:id="rId32"/>
    <p:sldId id="686" r:id="rId33"/>
    <p:sldId id="657" r:id="rId34"/>
  </p:sldIdLst>
  <p:sldSz cx="9906000" cy="6858000" type="A4"/>
  <p:notesSz cx="7053263" cy="93091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0B11"/>
    <a:srgbClr val="E9E9F1"/>
    <a:srgbClr val="C0504D"/>
    <a:srgbClr val="9BBB59"/>
    <a:srgbClr val="8064A2"/>
    <a:srgbClr val="4BACC6"/>
    <a:srgbClr val="F796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5" autoAdjust="0"/>
    <p:restoredTop sz="94103" autoAdjust="0"/>
  </p:normalViewPr>
  <p:slideViewPr>
    <p:cSldViewPr>
      <p:cViewPr>
        <p:scale>
          <a:sx n="80" d="100"/>
          <a:sy n="80" d="100"/>
        </p:scale>
        <p:origin x="-1382" y="-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KUPAN%20PKH%202007-2017\CAKUPAN%20PKH%202007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'[CAKUPAN PKH 2007-2017.xlsx]Sheet1'!$B$1</c:f>
              <c:strCache>
                <c:ptCount val="1"/>
                <c:pt idx="0">
                  <c:v>ANGGARAN PKH (MILIAR Rp)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4"/>
              <c:layout>
                <c:manualLayout>
                  <c:x val="0"/>
                  <c:y val="6.94444444444446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206115079044021E-3"/>
                  <c:y val="0.1111111111111112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683465959328765E-3"/>
                  <c:y val="0.2037037037037036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0.3287037037037046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522720468961329E-3"/>
                  <c:y val="0.3888888888888921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5366931918656055E-3"/>
                  <c:y val="0.4675925925925926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0.671296296296299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'[CAKUPAN PKH 2007-2017.xlsx]Sheet1'!$A$2:$A$12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'[CAKUPAN PKH 2007-2017.xlsx]Sheet1'!$B$2:$B$12</c:f>
              <c:numCache>
                <c:formatCode>General</c:formatCode>
                <c:ptCount val="11"/>
                <c:pt idx="0">
                  <c:v>508</c:v>
                </c:pt>
                <c:pt idx="1">
                  <c:v>767.4</c:v>
                </c:pt>
                <c:pt idx="2">
                  <c:v>923.9</c:v>
                </c:pt>
                <c:pt idx="3">
                  <c:v>929.4</c:v>
                </c:pt>
                <c:pt idx="4">
                  <c:v>1282.2</c:v>
                </c:pt>
                <c:pt idx="5">
                  <c:v>1967</c:v>
                </c:pt>
                <c:pt idx="6">
                  <c:v>3536</c:v>
                </c:pt>
                <c:pt idx="7">
                  <c:v>5548</c:v>
                </c:pt>
                <c:pt idx="8">
                  <c:v>6471</c:v>
                </c:pt>
                <c:pt idx="9">
                  <c:v>7795</c:v>
                </c:pt>
                <c:pt idx="10">
                  <c:v>11340</c:v>
                </c:pt>
              </c:numCache>
            </c:numRef>
          </c:val>
        </c:ser>
        <c:dLbls>
          <c:showVal val="1"/>
        </c:dLbls>
        <c:gapWidth val="75"/>
        <c:axId val="175750144"/>
        <c:axId val="175748608"/>
      </c:barChart>
      <c:lineChart>
        <c:grouping val="standard"/>
        <c:ser>
          <c:idx val="1"/>
          <c:order val="1"/>
          <c:tx>
            <c:strRef>
              <c:f>'[CAKUPAN PKH 2007-2017.xlsx]Sheet1'!$C$1</c:f>
              <c:strCache>
                <c:ptCount val="1"/>
                <c:pt idx="0">
                  <c:v>CAKUPAN PKH (000) KELUARGA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6209656540715433E-17"/>
                  <c:y val="-2.3148148148148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31481481481481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3148148148148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135278514589087E-2"/>
                  <c:y val="-3.24074074074076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440318302387287E-2"/>
                  <c:y val="-3.24074074074077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440318302387273E-2"/>
                  <c:y val="-2.7777777777778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0069759184611413E-2"/>
                  <c:y val="-7.40740740740740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4208664898320385E-2"/>
                  <c:y val="-2.777777777777807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086377465416653E-2"/>
                  <c:y val="-3.24074074074076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1830238726790805E-2"/>
                  <c:y val="-2.7777777777778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'[CAKUPAN PKH 2007-2017.xlsx]Sheet1'!$A$2:$A$12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'[CAKUPAN PKH 2007-2017.xlsx]Sheet1'!$C$2:$C$12</c:f>
              <c:numCache>
                <c:formatCode>General</c:formatCode>
                <c:ptCount val="11"/>
                <c:pt idx="0">
                  <c:v>0.39000000000000118</c:v>
                </c:pt>
                <c:pt idx="1">
                  <c:v>0.6200000000000021</c:v>
                </c:pt>
                <c:pt idx="2">
                  <c:v>0.73000000000000065</c:v>
                </c:pt>
                <c:pt idx="3">
                  <c:v>0.77000000000000091</c:v>
                </c:pt>
                <c:pt idx="4">
                  <c:v>1052.2</c:v>
                </c:pt>
                <c:pt idx="5">
                  <c:v>1492.5</c:v>
                </c:pt>
                <c:pt idx="6">
                  <c:v>2326.5</c:v>
                </c:pt>
                <c:pt idx="7">
                  <c:v>2797.8</c:v>
                </c:pt>
                <c:pt idx="8">
                  <c:v>3511</c:v>
                </c:pt>
                <c:pt idx="9">
                  <c:v>5981.5</c:v>
                </c:pt>
                <c:pt idx="10">
                  <c:v>6000</c:v>
                </c:pt>
              </c:numCache>
            </c:numRef>
          </c:val>
        </c:ser>
        <c:dLbls>
          <c:showVal val="1"/>
        </c:dLbls>
        <c:marker val="1"/>
        <c:axId val="175747072"/>
        <c:axId val="175728896"/>
      </c:lineChart>
      <c:valAx>
        <c:axId val="175728896"/>
        <c:scaling>
          <c:orientation val="minMax"/>
        </c:scaling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5747072"/>
        <c:crosses val="max"/>
        <c:crossBetween val="between"/>
      </c:valAx>
      <c:catAx>
        <c:axId val="175747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5728896"/>
        <c:crosses val="autoZero"/>
        <c:auto val="1"/>
        <c:lblAlgn val="ctr"/>
        <c:lblOffset val="100"/>
      </c:catAx>
      <c:valAx>
        <c:axId val="1757486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5750144"/>
        <c:crosses val="autoZero"/>
        <c:crossBetween val="between"/>
      </c:valAx>
      <c:catAx>
        <c:axId val="17575014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7574860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4B6A3-57F5-43B7-9E2F-DB04EE2C2B99}" type="doc">
      <dgm:prSet loTypeId="urn:microsoft.com/office/officeart/2005/8/layout/defaul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DE9CA6D-3F16-46C1-B4E2-27B2256554AD}">
      <dgm:prSet phldrT="[Text]" custT="1"/>
      <dgm:spPr/>
      <dgm:t>
        <a:bodyPr/>
        <a:lstStyle/>
        <a:p>
          <a:r>
            <a:rPr lang="en-US" altLang="en-US" sz="2000" b="1" dirty="0" smtClean="0"/>
            <a:t>2. </a:t>
          </a:r>
          <a:r>
            <a:rPr lang="en-US" altLang="en-US" sz="2000" b="1" dirty="0" err="1" smtClean="0"/>
            <a:t>Tujuan</a:t>
          </a:r>
          <a:r>
            <a:rPr lang="en-US" altLang="en-US" sz="2000" b="1" dirty="0" smtClean="0"/>
            <a:t> PKH</a:t>
          </a:r>
          <a:endParaRPr lang="en-US" sz="2000" b="1" dirty="0"/>
        </a:p>
      </dgm:t>
    </dgm:pt>
    <dgm:pt modelId="{525F3DD3-556A-4EAC-AA51-B103313BB1B8}" type="parTrans" cxnId="{71D73252-1A5C-485D-8288-BF9ADF2FE81F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DBF496-0C46-4F7F-BB95-828C0D8C8015}" type="sibTrans" cxnId="{71D73252-1A5C-485D-8288-BF9ADF2FE81F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70CB70F-8A94-4B38-AEAF-E0C0A2185AE4}">
      <dgm:prSet phldrT="[Text]" custT="1"/>
      <dgm:spPr/>
      <dgm:t>
        <a:bodyPr/>
        <a:lstStyle/>
        <a:p>
          <a:r>
            <a:rPr lang="en-US" sz="2000" b="1" dirty="0" smtClean="0"/>
            <a:t>1. </a:t>
          </a:r>
          <a:r>
            <a:rPr lang="en-US" altLang="en-US" sz="2000" b="1" dirty="0" err="1" smtClean="0"/>
            <a:t>Latar</a:t>
          </a:r>
          <a:r>
            <a:rPr lang="en-US" altLang="en-US" sz="2000" b="1" dirty="0" smtClean="0"/>
            <a:t> </a:t>
          </a:r>
          <a:r>
            <a:rPr lang="en-US" altLang="en-US" sz="2000" b="1" dirty="0" err="1" smtClean="0"/>
            <a:t>Belakang</a:t>
          </a:r>
          <a:endParaRPr lang="en-US" sz="2000" b="1" dirty="0"/>
        </a:p>
      </dgm:t>
    </dgm:pt>
    <dgm:pt modelId="{76EDF09E-80F1-4069-A9B3-C6CAF8EED081}" type="parTrans" cxnId="{C0319C47-429E-4B58-A86E-A3D24ECD0EA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0DBBA1-917D-4C84-B486-6A2347623EA1}" type="sibTrans" cxnId="{C0319C47-429E-4B58-A86E-A3D24ECD0EA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8FF49A1C-C130-4271-B810-B0A175C00134}">
      <dgm:prSet custT="1"/>
      <dgm:spPr/>
      <dgm:t>
        <a:bodyPr/>
        <a:lstStyle/>
        <a:p>
          <a:r>
            <a:rPr lang="en-US" altLang="en-US" sz="2000" b="1" dirty="0" smtClean="0"/>
            <a:t>3. </a:t>
          </a:r>
          <a:r>
            <a:rPr lang="en-US" altLang="en-US" sz="2000" b="1" dirty="0" err="1" smtClean="0"/>
            <a:t>Hak</a:t>
          </a:r>
          <a:r>
            <a:rPr lang="en-US" altLang="en-US" sz="2000" b="1" dirty="0" smtClean="0"/>
            <a:t> </a:t>
          </a:r>
          <a:r>
            <a:rPr lang="en-US" altLang="en-US" sz="2000" b="1" dirty="0" err="1" smtClean="0"/>
            <a:t>dan</a:t>
          </a:r>
          <a:r>
            <a:rPr lang="en-US" altLang="en-US" sz="2000" b="1" dirty="0" smtClean="0"/>
            <a:t> </a:t>
          </a:r>
          <a:r>
            <a:rPr lang="en-US" altLang="en-US" sz="2000" b="1" dirty="0" err="1" smtClean="0"/>
            <a:t>Kewajiban</a:t>
          </a:r>
          <a:endParaRPr lang="en-US" altLang="en-US" sz="2000" b="1" dirty="0" smtClean="0"/>
        </a:p>
      </dgm:t>
    </dgm:pt>
    <dgm:pt modelId="{941F4B8D-E522-44D5-B279-84BA1EF65A5E}" type="parTrans" cxnId="{7DA296E3-BE4F-43C4-A220-ACD3645D7568}">
      <dgm:prSet/>
      <dgm:spPr/>
      <dgm:t>
        <a:bodyPr/>
        <a:lstStyle/>
        <a:p>
          <a:endParaRPr lang="en-US" sz="2800" b="1"/>
        </a:p>
      </dgm:t>
    </dgm:pt>
    <dgm:pt modelId="{E46A9E9B-B454-4281-B093-95CD390ECC25}" type="sibTrans" cxnId="{7DA296E3-BE4F-43C4-A220-ACD3645D7568}">
      <dgm:prSet/>
      <dgm:spPr/>
      <dgm:t>
        <a:bodyPr/>
        <a:lstStyle/>
        <a:p>
          <a:endParaRPr lang="en-US" sz="2800" b="1"/>
        </a:p>
      </dgm:t>
    </dgm:pt>
    <dgm:pt modelId="{0D20B215-5B84-43BB-A2DA-E5239652F8BE}">
      <dgm:prSet custT="1"/>
      <dgm:spPr/>
      <dgm:t>
        <a:bodyPr/>
        <a:lstStyle/>
        <a:p>
          <a:r>
            <a:rPr lang="en-US" altLang="en-US" sz="2000" b="1" dirty="0" smtClean="0"/>
            <a:t>4. </a:t>
          </a:r>
          <a:r>
            <a:rPr lang="en-US" altLang="en-US" sz="2000" b="1" dirty="0" err="1" smtClean="0"/>
            <a:t>Alur</a:t>
          </a:r>
          <a:r>
            <a:rPr lang="en-US" altLang="en-US" sz="2000" b="1" dirty="0" smtClean="0"/>
            <a:t> </a:t>
          </a:r>
          <a:r>
            <a:rPr lang="en-US" altLang="en-US" sz="2000" b="1" dirty="0" err="1" smtClean="0"/>
            <a:t>Kerja</a:t>
          </a:r>
          <a:endParaRPr lang="en-US" altLang="en-US" sz="2000" b="1" dirty="0" smtClean="0"/>
        </a:p>
      </dgm:t>
    </dgm:pt>
    <dgm:pt modelId="{F50C3870-D9E4-45F5-90F0-1F1A1D747D5F}" type="parTrans" cxnId="{DDBE1B8A-0315-4C54-8B05-91D235A91703}">
      <dgm:prSet/>
      <dgm:spPr/>
      <dgm:t>
        <a:bodyPr/>
        <a:lstStyle/>
        <a:p>
          <a:endParaRPr lang="en-US" sz="2800" b="1"/>
        </a:p>
      </dgm:t>
    </dgm:pt>
    <dgm:pt modelId="{9C1831C3-5914-47AC-BF94-2CC7E94738EE}" type="sibTrans" cxnId="{DDBE1B8A-0315-4C54-8B05-91D235A91703}">
      <dgm:prSet/>
      <dgm:spPr/>
      <dgm:t>
        <a:bodyPr/>
        <a:lstStyle/>
        <a:p>
          <a:endParaRPr lang="en-US" sz="2800" b="1"/>
        </a:p>
      </dgm:t>
    </dgm:pt>
    <dgm:pt modelId="{234C7D75-A5C7-43E8-85FC-29AF9649B150}">
      <dgm:prSet custT="1"/>
      <dgm:spPr/>
      <dgm:t>
        <a:bodyPr/>
        <a:lstStyle/>
        <a:p>
          <a:r>
            <a:rPr lang="en-US" altLang="en-US" sz="1600" b="1" dirty="0" smtClean="0"/>
            <a:t>5. </a:t>
          </a:r>
          <a:r>
            <a:rPr lang="en-US" altLang="en-US" sz="1600" b="1" dirty="0" err="1" smtClean="0"/>
            <a:t>Transformasi</a:t>
          </a:r>
          <a:r>
            <a:rPr lang="en-US" altLang="en-US" sz="1600" b="1" dirty="0" smtClean="0"/>
            <a:t> </a:t>
          </a:r>
          <a:r>
            <a:rPr lang="en-US" altLang="en-US" sz="1600" b="1" dirty="0" err="1" smtClean="0"/>
            <a:t>Kepesertaan</a:t>
          </a:r>
          <a:r>
            <a:rPr lang="en-US" altLang="en-US" sz="1600" b="1" dirty="0" smtClean="0"/>
            <a:t> PKH</a:t>
          </a:r>
        </a:p>
      </dgm:t>
    </dgm:pt>
    <dgm:pt modelId="{16BCB787-5679-4257-AD27-7A20C4CD594B}" type="parTrans" cxnId="{4202F4AE-D622-45B2-A628-E2D458887E10}">
      <dgm:prSet/>
      <dgm:spPr/>
      <dgm:t>
        <a:bodyPr/>
        <a:lstStyle/>
        <a:p>
          <a:endParaRPr lang="en-US" sz="2800" b="1"/>
        </a:p>
      </dgm:t>
    </dgm:pt>
    <dgm:pt modelId="{4EF809C4-1099-45AF-A5FE-E6F15FAD746A}" type="sibTrans" cxnId="{4202F4AE-D622-45B2-A628-E2D458887E10}">
      <dgm:prSet/>
      <dgm:spPr/>
      <dgm:t>
        <a:bodyPr/>
        <a:lstStyle/>
        <a:p>
          <a:endParaRPr lang="en-US" sz="2800" b="1"/>
        </a:p>
      </dgm:t>
    </dgm:pt>
    <dgm:pt modelId="{B1C2FE83-9F8C-4840-B7B3-C5229EF10EC0}">
      <dgm:prSet custT="1"/>
      <dgm:spPr/>
      <dgm:t>
        <a:bodyPr/>
        <a:lstStyle/>
        <a:p>
          <a:r>
            <a:rPr lang="en-US" altLang="en-US" sz="1600" b="1" dirty="0" smtClean="0"/>
            <a:t>6. </a:t>
          </a:r>
          <a:r>
            <a:rPr lang="en-US" altLang="en-US" sz="1600" b="1" dirty="0" err="1" smtClean="0"/>
            <a:t>Kebijakan</a:t>
          </a:r>
          <a:r>
            <a:rPr lang="en-US" altLang="en-US" sz="1600" b="1" dirty="0" smtClean="0"/>
            <a:t> PKH 2017</a:t>
          </a:r>
        </a:p>
      </dgm:t>
    </dgm:pt>
    <dgm:pt modelId="{E7903EE7-B3CA-41BD-81C0-99257315851C}" type="parTrans" cxnId="{1AF4C405-C57A-4E02-9863-802E93F9440C}">
      <dgm:prSet/>
      <dgm:spPr/>
      <dgm:t>
        <a:bodyPr/>
        <a:lstStyle/>
        <a:p>
          <a:endParaRPr lang="en-US" sz="1600"/>
        </a:p>
      </dgm:t>
    </dgm:pt>
    <dgm:pt modelId="{ACF4A5F5-98AC-4023-8953-A3CB3C765105}" type="sibTrans" cxnId="{1AF4C405-C57A-4E02-9863-802E93F9440C}">
      <dgm:prSet/>
      <dgm:spPr/>
      <dgm:t>
        <a:bodyPr/>
        <a:lstStyle/>
        <a:p>
          <a:endParaRPr lang="en-US" sz="1600"/>
        </a:p>
      </dgm:t>
    </dgm:pt>
    <dgm:pt modelId="{538A4675-EB18-4186-8CD5-FD63B95C736A}" type="pres">
      <dgm:prSet presAssocID="{0A54B6A3-57F5-43B7-9E2F-DB04EE2C2B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AB650-69F2-45F5-A988-D13FC5559CD3}" type="pres">
      <dgm:prSet presAssocID="{B70CB70F-8A94-4B38-AEAF-E0C0A2185A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2639B-D193-4AA9-A637-99CB0EC43590}" type="pres">
      <dgm:prSet presAssocID="{DE0DBBA1-917D-4C84-B486-6A2347623EA1}" presName="sibTrans" presStyleCnt="0"/>
      <dgm:spPr/>
    </dgm:pt>
    <dgm:pt modelId="{56D9D8F3-069B-4425-B0B2-2915300AF1FF}" type="pres">
      <dgm:prSet presAssocID="{BDE9CA6D-3F16-46C1-B4E2-27B2256554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B9D77-FA3F-47CC-9B52-4CD59FE630B4}" type="pres">
      <dgm:prSet presAssocID="{20DBF496-0C46-4F7F-BB95-828C0D8C8015}" presName="sibTrans" presStyleCnt="0"/>
      <dgm:spPr/>
    </dgm:pt>
    <dgm:pt modelId="{BCF7274C-9341-4E6E-9588-4D3A703D0459}" type="pres">
      <dgm:prSet presAssocID="{8FF49A1C-C130-4271-B810-B0A175C0013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3543D-45CF-415F-9FFF-D30A1677751A}" type="pres">
      <dgm:prSet presAssocID="{E46A9E9B-B454-4281-B093-95CD390ECC25}" presName="sibTrans" presStyleCnt="0"/>
      <dgm:spPr/>
    </dgm:pt>
    <dgm:pt modelId="{AC41B552-FE97-45AB-8D2F-A8643C3EC764}" type="pres">
      <dgm:prSet presAssocID="{0D20B215-5B84-43BB-A2DA-E5239652F8B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271CF-CB13-4F13-B1BC-1C3980414E90}" type="pres">
      <dgm:prSet presAssocID="{9C1831C3-5914-47AC-BF94-2CC7E94738EE}" presName="sibTrans" presStyleCnt="0"/>
      <dgm:spPr/>
    </dgm:pt>
    <dgm:pt modelId="{8BEE950D-DA3F-4C09-B447-2E434918190C}" type="pres">
      <dgm:prSet presAssocID="{234C7D75-A5C7-43E8-85FC-29AF9649B15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47732-C53B-4387-988C-2928F455516C}" type="pres">
      <dgm:prSet presAssocID="{4EF809C4-1099-45AF-A5FE-E6F15FAD746A}" presName="sibTrans" presStyleCnt="0"/>
      <dgm:spPr/>
    </dgm:pt>
    <dgm:pt modelId="{5DA8D64B-9169-47B0-BFD5-C88519CFA415}" type="pres">
      <dgm:prSet presAssocID="{B1C2FE83-9F8C-4840-B7B3-C5229EF10EC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19C47-429E-4B58-A86E-A3D24ECD0EA5}" srcId="{0A54B6A3-57F5-43B7-9E2F-DB04EE2C2B99}" destId="{B70CB70F-8A94-4B38-AEAF-E0C0A2185AE4}" srcOrd="0" destOrd="0" parTransId="{76EDF09E-80F1-4069-A9B3-C6CAF8EED081}" sibTransId="{DE0DBBA1-917D-4C84-B486-6A2347623EA1}"/>
    <dgm:cxn modelId="{786AF416-1926-4B20-99B8-7FAAAE31568D}" type="presOf" srcId="{B1C2FE83-9F8C-4840-B7B3-C5229EF10EC0}" destId="{5DA8D64B-9169-47B0-BFD5-C88519CFA415}" srcOrd="0" destOrd="0" presId="urn:microsoft.com/office/officeart/2005/8/layout/default"/>
    <dgm:cxn modelId="{981991D0-6368-41ED-89E2-622B53EA9D0C}" type="presOf" srcId="{234C7D75-A5C7-43E8-85FC-29AF9649B150}" destId="{8BEE950D-DA3F-4C09-B447-2E434918190C}" srcOrd="0" destOrd="0" presId="urn:microsoft.com/office/officeart/2005/8/layout/default"/>
    <dgm:cxn modelId="{DDBE1B8A-0315-4C54-8B05-91D235A91703}" srcId="{0A54B6A3-57F5-43B7-9E2F-DB04EE2C2B99}" destId="{0D20B215-5B84-43BB-A2DA-E5239652F8BE}" srcOrd="3" destOrd="0" parTransId="{F50C3870-D9E4-45F5-90F0-1F1A1D747D5F}" sibTransId="{9C1831C3-5914-47AC-BF94-2CC7E94738EE}"/>
    <dgm:cxn modelId="{870EB83A-E79D-41A8-BFFB-345313B7EA42}" type="presOf" srcId="{8FF49A1C-C130-4271-B810-B0A175C00134}" destId="{BCF7274C-9341-4E6E-9588-4D3A703D0459}" srcOrd="0" destOrd="0" presId="urn:microsoft.com/office/officeart/2005/8/layout/default"/>
    <dgm:cxn modelId="{7DA296E3-BE4F-43C4-A220-ACD3645D7568}" srcId="{0A54B6A3-57F5-43B7-9E2F-DB04EE2C2B99}" destId="{8FF49A1C-C130-4271-B810-B0A175C00134}" srcOrd="2" destOrd="0" parTransId="{941F4B8D-E522-44D5-B279-84BA1EF65A5E}" sibTransId="{E46A9E9B-B454-4281-B093-95CD390ECC25}"/>
    <dgm:cxn modelId="{DA3C42F3-DEA0-4AC6-B974-BCBA6F71D4E7}" type="presOf" srcId="{BDE9CA6D-3F16-46C1-B4E2-27B2256554AD}" destId="{56D9D8F3-069B-4425-B0B2-2915300AF1FF}" srcOrd="0" destOrd="0" presId="urn:microsoft.com/office/officeart/2005/8/layout/default"/>
    <dgm:cxn modelId="{4202F4AE-D622-45B2-A628-E2D458887E10}" srcId="{0A54B6A3-57F5-43B7-9E2F-DB04EE2C2B99}" destId="{234C7D75-A5C7-43E8-85FC-29AF9649B150}" srcOrd="4" destOrd="0" parTransId="{16BCB787-5679-4257-AD27-7A20C4CD594B}" sibTransId="{4EF809C4-1099-45AF-A5FE-E6F15FAD746A}"/>
    <dgm:cxn modelId="{1AF4C405-C57A-4E02-9863-802E93F9440C}" srcId="{0A54B6A3-57F5-43B7-9E2F-DB04EE2C2B99}" destId="{B1C2FE83-9F8C-4840-B7B3-C5229EF10EC0}" srcOrd="5" destOrd="0" parTransId="{E7903EE7-B3CA-41BD-81C0-99257315851C}" sibTransId="{ACF4A5F5-98AC-4023-8953-A3CB3C765105}"/>
    <dgm:cxn modelId="{53F40DBD-9AF1-433A-9D53-49764753EEC7}" type="presOf" srcId="{0D20B215-5B84-43BB-A2DA-E5239652F8BE}" destId="{AC41B552-FE97-45AB-8D2F-A8643C3EC764}" srcOrd="0" destOrd="0" presId="urn:microsoft.com/office/officeart/2005/8/layout/default"/>
    <dgm:cxn modelId="{71D73252-1A5C-485D-8288-BF9ADF2FE81F}" srcId="{0A54B6A3-57F5-43B7-9E2F-DB04EE2C2B99}" destId="{BDE9CA6D-3F16-46C1-B4E2-27B2256554AD}" srcOrd="1" destOrd="0" parTransId="{525F3DD3-556A-4EAC-AA51-B103313BB1B8}" sibTransId="{20DBF496-0C46-4F7F-BB95-828C0D8C8015}"/>
    <dgm:cxn modelId="{1711A3A1-0016-4870-9CB9-30C6A2743AE3}" type="presOf" srcId="{0A54B6A3-57F5-43B7-9E2F-DB04EE2C2B99}" destId="{538A4675-EB18-4186-8CD5-FD63B95C736A}" srcOrd="0" destOrd="0" presId="urn:microsoft.com/office/officeart/2005/8/layout/default"/>
    <dgm:cxn modelId="{EF934E3E-E3A9-484C-B433-B4E94B7432C4}" type="presOf" srcId="{B70CB70F-8A94-4B38-AEAF-E0C0A2185AE4}" destId="{CC8AB650-69F2-45F5-A988-D13FC5559CD3}" srcOrd="0" destOrd="0" presId="urn:microsoft.com/office/officeart/2005/8/layout/default"/>
    <dgm:cxn modelId="{8FF5DB12-0F95-4332-B862-10C18CEEB641}" type="presParOf" srcId="{538A4675-EB18-4186-8CD5-FD63B95C736A}" destId="{CC8AB650-69F2-45F5-A988-D13FC5559CD3}" srcOrd="0" destOrd="0" presId="urn:microsoft.com/office/officeart/2005/8/layout/default"/>
    <dgm:cxn modelId="{A770E9CB-FB2B-4194-BEC1-24F004593998}" type="presParOf" srcId="{538A4675-EB18-4186-8CD5-FD63B95C736A}" destId="{B112639B-D193-4AA9-A637-99CB0EC43590}" srcOrd="1" destOrd="0" presId="urn:microsoft.com/office/officeart/2005/8/layout/default"/>
    <dgm:cxn modelId="{5EA17280-C08B-4A06-BD79-B1C9C8F359EF}" type="presParOf" srcId="{538A4675-EB18-4186-8CD5-FD63B95C736A}" destId="{56D9D8F3-069B-4425-B0B2-2915300AF1FF}" srcOrd="2" destOrd="0" presId="urn:microsoft.com/office/officeart/2005/8/layout/default"/>
    <dgm:cxn modelId="{5063A773-E50C-42D0-B1CB-F3BC6CD4E9ED}" type="presParOf" srcId="{538A4675-EB18-4186-8CD5-FD63B95C736A}" destId="{D47B9D77-FA3F-47CC-9B52-4CD59FE630B4}" srcOrd="3" destOrd="0" presId="urn:microsoft.com/office/officeart/2005/8/layout/default"/>
    <dgm:cxn modelId="{1A65163B-FC46-4D5F-81F0-22BE91AB47AE}" type="presParOf" srcId="{538A4675-EB18-4186-8CD5-FD63B95C736A}" destId="{BCF7274C-9341-4E6E-9588-4D3A703D0459}" srcOrd="4" destOrd="0" presId="urn:microsoft.com/office/officeart/2005/8/layout/default"/>
    <dgm:cxn modelId="{D0CC4B4C-3E11-4FC6-8AAD-6561C4A4D2BE}" type="presParOf" srcId="{538A4675-EB18-4186-8CD5-FD63B95C736A}" destId="{F493543D-45CF-415F-9FFF-D30A1677751A}" srcOrd="5" destOrd="0" presId="urn:microsoft.com/office/officeart/2005/8/layout/default"/>
    <dgm:cxn modelId="{44096E53-5C89-409D-991D-C2E0D7F23F50}" type="presParOf" srcId="{538A4675-EB18-4186-8CD5-FD63B95C736A}" destId="{AC41B552-FE97-45AB-8D2F-A8643C3EC764}" srcOrd="6" destOrd="0" presId="urn:microsoft.com/office/officeart/2005/8/layout/default"/>
    <dgm:cxn modelId="{B4953011-470D-42E8-91A7-8599045FA8B5}" type="presParOf" srcId="{538A4675-EB18-4186-8CD5-FD63B95C736A}" destId="{38D271CF-CB13-4F13-B1BC-1C3980414E90}" srcOrd="7" destOrd="0" presId="urn:microsoft.com/office/officeart/2005/8/layout/default"/>
    <dgm:cxn modelId="{A5DE34C3-75B8-458F-BF6E-B1E27F143B12}" type="presParOf" srcId="{538A4675-EB18-4186-8CD5-FD63B95C736A}" destId="{8BEE950D-DA3F-4C09-B447-2E434918190C}" srcOrd="8" destOrd="0" presId="urn:microsoft.com/office/officeart/2005/8/layout/default"/>
    <dgm:cxn modelId="{1F992F16-A6A5-4D57-A95B-BAF62DD80CF3}" type="presParOf" srcId="{538A4675-EB18-4186-8CD5-FD63B95C736A}" destId="{66B47732-C53B-4387-988C-2928F455516C}" srcOrd="9" destOrd="0" presId="urn:microsoft.com/office/officeart/2005/8/layout/default"/>
    <dgm:cxn modelId="{55CB5909-AB54-4BCE-86A4-AEBB1F2A5FC2}" type="presParOf" srcId="{538A4675-EB18-4186-8CD5-FD63B95C736A}" destId="{5DA8D64B-9169-47B0-BFD5-C88519CFA4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D9BE2-5078-4DFC-8E6B-F8BFCF8AA52F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DC93B7-F005-4406-86BF-210FD4063F05}">
      <dgm:prSet phldrT="[Text]"/>
      <dgm:spPr/>
      <dgm:t>
        <a:bodyPr/>
        <a:lstStyle/>
        <a:p>
          <a:r>
            <a:rPr lang="en-US" b="1" dirty="0" err="1" smtClean="0"/>
            <a:t>Komponen</a:t>
          </a:r>
          <a:r>
            <a:rPr lang="en-US" b="1" dirty="0" smtClean="0"/>
            <a:t> </a:t>
          </a:r>
          <a:r>
            <a:rPr lang="en-US" b="1" dirty="0" err="1" smtClean="0"/>
            <a:t>Kesehatan</a:t>
          </a:r>
          <a:endParaRPr lang="en-US" b="1" dirty="0"/>
        </a:p>
      </dgm:t>
    </dgm:pt>
    <dgm:pt modelId="{4F4B0B55-2FBF-4D77-B6B8-8064C0FCCCC5}" type="parTrans" cxnId="{9F5A9FD4-E1D9-4471-BEBB-C91A12DEFE5B}">
      <dgm:prSet/>
      <dgm:spPr/>
      <dgm:t>
        <a:bodyPr/>
        <a:lstStyle/>
        <a:p>
          <a:endParaRPr lang="en-US"/>
        </a:p>
      </dgm:t>
    </dgm:pt>
    <dgm:pt modelId="{27232B34-3D67-4B10-8DB9-7C858379CD98}" type="sibTrans" cxnId="{9F5A9FD4-E1D9-4471-BEBB-C91A12DEFE5B}">
      <dgm:prSet/>
      <dgm:spPr/>
      <dgm:t>
        <a:bodyPr/>
        <a:lstStyle/>
        <a:p>
          <a:endParaRPr lang="en-US"/>
        </a:p>
      </dgm:t>
    </dgm:pt>
    <dgm:pt modelId="{E4A27B2B-1971-42FE-8DC1-0AAB3CC697BD}">
      <dgm:prSet phldrT="[Text]"/>
      <dgm:spPr/>
      <dgm:t>
        <a:bodyPr/>
        <a:lstStyle/>
        <a:p>
          <a:r>
            <a:rPr lang="en-US" dirty="0" err="1" smtClean="0"/>
            <a:t>Ibu</a:t>
          </a:r>
          <a:r>
            <a:rPr lang="en-US" dirty="0" smtClean="0"/>
            <a:t> </a:t>
          </a:r>
          <a:r>
            <a:rPr lang="en-US" dirty="0" err="1" smtClean="0"/>
            <a:t>Hamil</a:t>
          </a:r>
          <a:r>
            <a:rPr lang="en-US" dirty="0" smtClean="0"/>
            <a:t>/</a:t>
          </a:r>
          <a:r>
            <a:rPr lang="en-US" dirty="0" err="1" smtClean="0"/>
            <a:t>Nifas</a:t>
          </a:r>
          <a:endParaRPr lang="en-US" dirty="0"/>
        </a:p>
      </dgm:t>
    </dgm:pt>
    <dgm:pt modelId="{3A289AD0-391E-46F7-B757-5A7A2585D415}" type="parTrans" cxnId="{5FDF320C-F421-432B-A56D-CDDC1D7C9CEB}">
      <dgm:prSet/>
      <dgm:spPr/>
      <dgm:t>
        <a:bodyPr/>
        <a:lstStyle/>
        <a:p>
          <a:endParaRPr lang="en-US"/>
        </a:p>
      </dgm:t>
    </dgm:pt>
    <dgm:pt modelId="{D7CD276F-587D-4169-AF63-3AA96BB9879B}" type="sibTrans" cxnId="{5FDF320C-F421-432B-A56D-CDDC1D7C9CEB}">
      <dgm:prSet/>
      <dgm:spPr/>
      <dgm:t>
        <a:bodyPr/>
        <a:lstStyle/>
        <a:p>
          <a:endParaRPr lang="en-US"/>
        </a:p>
      </dgm:t>
    </dgm:pt>
    <dgm:pt modelId="{9A1CF2E3-CD74-4EEC-B17A-96EDB99DB7C2}">
      <dgm:prSet phldrT="[Text]"/>
      <dgm:spPr/>
      <dgm:t>
        <a:bodyPr/>
        <a:lstStyle/>
        <a:p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usia</a:t>
          </a:r>
          <a:r>
            <a:rPr lang="en-US" dirty="0" smtClean="0"/>
            <a:t> di </a:t>
          </a:r>
          <a:r>
            <a:rPr lang="en-US" dirty="0" err="1" smtClean="0"/>
            <a:t>bawah</a:t>
          </a:r>
          <a:r>
            <a:rPr lang="en-US" dirty="0" smtClean="0"/>
            <a:t> 6 </a:t>
          </a:r>
          <a:r>
            <a:rPr lang="en-US" dirty="0" err="1" smtClean="0"/>
            <a:t>tahun</a:t>
          </a:r>
          <a:endParaRPr lang="en-US" dirty="0"/>
        </a:p>
      </dgm:t>
    </dgm:pt>
    <dgm:pt modelId="{40B0CFDB-E21A-47C7-BA58-33D99C682DC5}" type="parTrans" cxnId="{B412E958-2E2F-42E8-B419-46CA9A3C371C}">
      <dgm:prSet/>
      <dgm:spPr/>
      <dgm:t>
        <a:bodyPr/>
        <a:lstStyle/>
        <a:p>
          <a:endParaRPr lang="en-US"/>
        </a:p>
      </dgm:t>
    </dgm:pt>
    <dgm:pt modelId="{00695CA1-CFA4-4F54-A435-92F076B4255E}" type="sibTrans" cxnId="{B412E958-2E2F-42E8-B419-46CA9A3C371C}">
      <dgm:prSet/>
      <dgm:spPr/>
      <dgm:t>
        <a:bodyPr/>
        <a:lstStyle/>
        <a:p>
          <a:endParaRPr lang="en-US"/>
        </a:p>
      </dgm:t>
    </dgm:pt>
    <dgm:pt modelId="{0AA2D879-4F94-4A93-A9F7-C6F74AACF178}">
      <dgm:prSet phldrT="[Text]"/>
      <dgm:spPr/>
      <dgm:t>
        <a:bodyPr/>
        <a:lstStyle/>
        <a:p>
          <a:r>
            <a:rPr lang="en-US" dirty="0" smtClean="0"/>
            <a:t>SD</a:t>
          </a:r>
          <a:endParaRPr lang="en-US" dirty="0"/>
        </a:p>
      </dgm:t>
    </dgm:pt>
    <dgm:pt modelId="{128CB92A-9E2F-407D-B3AE-E12E992327D4}" type="parTrans" cxnId="{BB68DACD-AA27-4AD4-BAC2-40DACD44AACE}">
      <dgm:prSet/>
      <dgm:spPr/>
      <dgm:t>
        <a:bodyPr/>
        <a:lstStyle/>
        <a:p>
          <a:endParaRPr lang="en-US"/>
        </a:p>
      </dgm:t>
    </dgm:pt>
    <dgm:pt modelId="{28CFBBFF-6B1E-41E3-BEA0-777167A2F676}" type="sibTrans" cxnId="{BB68DACD-AA27-4AD4-BAC2-40DACD44AACE}">
      <dgm:prSet/>
      <dgm:spPr/>
      <dgm:t>
        <a:bodyPr/>
        <a:lstStyle/>
        <a:p>
          <a:endParaRPr lang="en-US"/>
        </a:p>
      </dgm:t>
    </dgm:pt>
    <dgm:pt modelId="{2C1A0951-2E91-4787-A049-1064B955B1C4}">
      <dgm:prSet phldrT="[Text]"/>
      <dgm:spPr/>
      <dgm:t>
        <a:bodyPr/>
        <a:lstStyle/>
        <a:p>
          <a:r>
            <a:rPr lang="en-US" dirty="0" smtClean="0"/>
            <a:t>SMP</a:t>
          </a:r>
          <a:endParaRPr lang="en-US" dirty="0"/>
        </a:p>
      </dgm:t>
    </dgm:pt>
    <dgm:pt modelId="{C9C92351-BEEA-49D5-B4D9-45952D0EF91B}" type="parTrans" cxnId="{71715D75-89FE-4094-8603-538CEE8CD44A}">
      <dgm:prSet/>
      <dgm:spPr/>
      <dgm:t>
        <a:bodyPr/>
        <a:lstStyle/>
        <a:p>
          <a:endParaRPr lang="en-US"/>
        </a:p>
      </dgm:t>
    </dgm:pt>
    <dgm:pt modelId="{E408000E-DAFD-49BA-AA65-705A6F4D1EEF}" type="sibTrans" cxnId="{71715D75-89FE-4094-8603-538CEE8CD44A}">
      <dgm:prSet/>
      <dgm:spPr/>
      <dgm:t>
        <a:bodyPr/>
        <a:lstStyle/>
        <a:p>
          <a:endParaRPr lang="en-US"/>
        </a:p>
      </dgm:t>
    </dgm:pt>
    <dgm:pt modelId="{997FDB80-010E-4283-937E-7580E1689989}">
      <dgm:prSet phldrT="[Text]"/>
      <dgm:spPr/>
      <dgm:t>
        <a:bodyPr/>
        <a:lstStyle/>
        <a:p>
          <a:r>
            <a:rPr lang="en-US" dirty="0" smtClean="0"/>
            <a:t>SMA</a:t>
          </a:r>
          <a:endParaRPr lang="en-US" dirty="0"/>
        </a:p>
      </dgm:t>
    </dgm:pt>
    <dgm:pt modelId="{A90ACDB8-78AC-4916-A209-AA3FC3CB986C}" type="parTrans" cxnId="{2A3CD60F-66F2-4F3C-A300-63B47F775297}">
      <dgm:prSet/>
      <dgm:spPr/>
      <dgm:t>
        <a:bodyPr/>
        <a:lstStyle/>
        <a:p>
          <a:endParaRPr lang="en-US"/>
        </a:p>
      </dgm:t>
    </dgm:pt>
    <dgm:pt modelId="{6C5AF9CA-1065-459D-AA02-59BD1F23D3DB}" type="sibTrans" cxnId="{2A3CD60F-66F2-4F3C-A300-63B47F775297}">
      <dgm:prSet/>
      <dgm:spPr/>
      <dgm:t>
        <a:bodyPr/>
        <a:lstStyle/>
        <a:p>
          <a:endParaRPr lang="en-US"/>
        </a:p>
      </dgm:t>
    </dgm:pt>
    <dgm:pt modelId="{D8151094-617E-46A4-9065-4B83EC9CCD0B}">
      <dgm:prSet phldrT="[Text]"/>
      <dgm:spPr/>
      <dgm:t>
        <a:bodyPr/>
        <a:lstStyle/>
        <a:p>
          <a:r>
            <a:rPr lang="en-US" b="1" dirty="0" err="1" smtClean="0"/>
            <a:t>Komponen</a:t>
          </a:r>
          <a:r>
            <a:rPr lang="en-US" b="1" dirty="0" smtClean="0"/>
            <a:t> </a:t>
          </a:r>
          <a:r>
            <a:rPr lang="en-US" b="1" dirty="0" err="1" smtClean="0"/>
            <a:t>Kesejahteraan</a:t>
          </a:r>
          <a:r>
            <a:rPr lang="en-US" b="1" dirty="0" smtClean="0"/>
            <a:t> </a:t>
          </a:r>
          <a:r>
            <a:rPr lang="en-US" b="1" dirty="0" err="1" smtClean="0"/>
            <a:t>Sosial</a:t>
          </a:r>
          <a:endParaRPr lang="en-US" b="1" dirty="0"/>
        </a:p>
      </dgm:t>
    </dgm:pt>
    <dgm:pt modelId="{96448135-190A-4DFB-8B8F-4F90B816C643}" type="parTrans" cxnId="{CA02F315-2EE9-421B-802C-68EA7E2C2827}">
      <dgm:prSet/>
      <dgm:spPr/>
      <dgm:t>
        <a:bodyPr/>
        <a:lstStyle/>
        <a:p>
          <a:endParaRPr lang="en-US"/>
        </a:p>
      </dgm:t>
    </dgm:pt>
    <dgm:pt modelId="{36C72DB0-17B7-40DD-8D35-ED48AB43DAF5}" type="sibTrans" cxnId="{CA02F315-2EE9-421B-802C-68EA7E2C2827}">
      <dgm:prSet/>
      <dgm:spPr/>
      <dgm:t>
        <a:bodyPr/>
        <a:lstStyle/>
        <a:p>
          <a:endParaRPr lang="en-US"/>
        </a:p>
      </dgm:t>
    </dgm:pt>
    <dgm:pt modelId="{FFC51B94-61B1-4A2A-9958-96F972A2F0C0}">
      <dgm:prSet phldrT="[Text]"/>
      <dgm:spPr/>
      <dgm:t>
        <a:bodyPr/>
        <a:lstStyle/>
        <a:p>
          <a:r>
            <a:rPr lang="en-US" dirty="0" err="1" smtClean="0"/>
            <a:t>Disabilitas</a:t>
          </a:r>
          <a:r>
            <a:rPr lang="en-US" dirty="0" smtClean="0"/>
            <a:t> </a:t>
          </a:r>
          <a:r>
            <a:rPr lang="en-US" dirty="0" err="1" smtClean="0"/>
            <a:t>Berat</a:t>
          </a:r>
          <a:endParaRPr lang="en-US" dirty="0"/>
        </a:p>
      </dgm:t>
    </dgm:pt>
    <dgm:pt modelId="{DB2897D3-8995-4D3B-86CF-3DC57C4A884D}" type="parTrans" cxnId="{534E53BF-3FCA-4C6C-AE58-0AC970AB48B1}">
      <dgm:prSet/>
      <dgm:spPr/>
      <dgm:t>
        <a:bodyPr/>
        <a:lstStyle/>
        <a:p>
          <a:endParaRPr lang="en-US"/>
        </a:p>
      </dgm:t>
    </dgm:pt>
    <dgm:pt modelId="{EC229CFE-48BB-4E01-8AA4-13D35770C2C3}" type="sibTrans" cxnId="{534E53BF-3FCA-4C6C-AE58-0AC970AB48B1}">
      <dgm:prSet/>
      <dgm:spPr/>
      <dgm:t>
        <a:bodyPr/>
        <a:lstStyle/>
        <a:p>
          <a:endParaRPr lang="en-US"/>
        </a:p>
      </dgm:t>
    </dgm:pt>
    <dgm:pt modelId="{274C2C70-478E-4D29-9154-72F69996E973}">
      <dgm:prSet phldrT="[Text]"/>
      <dgm:spPr/>
      <dgm:t>
        <a:bodyPr/>
        <a:lstStyle/>
        <a:p>
          <a:r>
            <a:rPr lang="en-US" dirty="0" err="1" smtClean="0"/>
            <a:t>Lanjut</a:t>
          </a:r>
          <a:r>
            <a:rPr lang="en-US" dirty="0" smtClean="0"/>
            <a:t> </a:t>
          </a:r>
          <a:r>
            <a:rPr lang="en-US" dirty="0" err="1" smtClean="0"/>
            <a:t>Usia</a:t>
          </a:r>
          <a:r>
            <a:rPr lang="en-US" dirty="0" smtClean="0"/>
            <a:t> </a:t>
          </a:r>
          <a:r>
            <a:rPr lang="en-US" dirty="0" err="1" smtClean="0"/>
            <a:t>mulai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70 </a:t>
          </a:r>
          <a:r>
            <a:rPr lang="en-US" dirty="0" err="1" smtClean="0"/>
            <a:t>tahun</a:t>
          </a:r>
          <a:endParaRPr lang="en-US" dirty="0"/>
        </a:p>
      </dgm:t>
    </dgm:pt>
    <dgm:pt modelId="{28386859-351C-44B7-9D74-11C88FFDF1A5}" type="parTrans" cxnId="{E95A5273-20CD-4ED5-BE13-810E109373DF}">
      <dgm:prSet/>
      <dgm:spPr/>
      <dgm:t>
        <a:bodyPr/>
        <a:lstStyle/>
        <a:p>
          <a:endParaRPr lang="en-US"/>
        </a:p>
      </dgm:t>
    </dgm:pt>
    <dgm:pt modelId="{B0EEECDE-4556-47C1-A848-4B04F76B6323}" type="sibTrans" cxnId="{E95A5273-20CD-4ED5-BE13-810E109373DF}">
      <dgm:prSet/>
      <dgm:spPr/>
      <dgm:t>
        <a:bodyPr/>
        <a:lstStyle/>
        <a:p>
          <a:endParaRPr lang="en-US"/>
        </a:p>
      </dgm:t>
    </dgm:pt>
    <dgm:pt modelId="{EE0F5421-9E23-4E2D-8C7F-C874C322F637}">
      <dgm:prSet phldrT="[Text]"/>
      <dgm:spPr/>
      <dgm:t>
        <a:bodyPr/>
        <a:lstStyle/>
        <a:p>
          <a:r>
            <a:rPr lang="en-US" b="1" dirty="0" err="1" smtClean="0"/>
            <a:t>Komponen</a:t>
          </a:r>
          <a:r>
            <a:rPr lang="en-US" b="1" dirty="0" smtClean="0"/>
            <a:t> </a:t>
          </a:r>
          <a:r>
            <a:rPr lang="en-US" b="1" dirty="0" err="1" smtClean="0"/>
            <a:t>Pendidikan</a:t>
          </a:r>
          <a:endParaRPr lang="en-US" b="1" dirty="0"/>
        </a:p>
      </dgm:t>
    </dgm:pt>
    <dgm:pt modelId="{ADEF7594-0EE6-4748-A664-B245663AC90C}" type="sibTrans" cxnId="{81EEBC9B-2D9F-4280-885A-91476AB520B1}">
      <dgm:prSet/>
      <dgm:spPr/>
      <dgm:t>
        <a:bodyPr/>
        <a:lstStyle/>
        <a:p>
          <a:endParaRPr lang="en-US"/>
        </a:p>
      </dgm:t>
    </dgm:pt>
    <dgm:pt modelId="{9940B6FD-E814-4DB6-8F56-804FF803C952}" type="parTrans" cxnId="{81EEBC9B-2D9F-4280-885A-91476AB520B1}">
      <dgm:prSet/>
      <dgm:spPr/>
      <dgm:t>
        <a:bodyPr/>
        <a:lstStyle/>
        <a:p>
          <a:endParaRPr lang="en-US"/>
        </a:p>
      </dgm:t>
    </dgm:pt>
    <dgm:pt modelId="{9D0BE490-6DCE-434B-90A1-DA5A544097AE}" type="pres">
      <dgm:prSet presAssocID="{BBCD9BE2-5078-4DFC-8E6B-F8BFCF8AA5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A4598-B913-4A84-B25E-EDB2FADEFDB1}" type="pres">
      <dgm:prSet presAssocID="{A2DC93B7-F005-4406-86BF-210FD4063F05}" presName="compNode" presStyleCnt="0"/>
      <dgm:spPr/>
    </dgm:pt>
    <dgm:pt modelId="{B212C41E-0260-4E0D-8DF5-D005B8BFD3AD}" type="pres">
      <dgm:prSet presAssocID="{A2DC93B7-F005-4406-86BF-210FD4063F05}" presName="aNode" presStyleLbl="bgShp" presStyleIdx="0" presStyleCnt="3"/>
      <dgm:spPr/>
      <dgm:t>
        <a:bodyPr/>
        <a:lstStyle/>
        <a:p>
          <a:endParaRPr lang="en-US"/>
        </a:p>
      </dgm:t>
    </dgm:pt>
    <dgm:pt modelId="{6A677DFC-B3A8-4F03-956D-8D0D1E7B07B6}" type="pres">
      <dgm:prSet presAssocID="{A2DC93B7-F005-4406-86BF-210FD4063F05}" presName="textNode" presStyleLbl="bgShp" presStyleIdx="0" presStyleCnt="3"/>
      <dgm:spPr/>
      <dgm:t>
        <a:bodyPr/>
        <a:lstStyle/>
        <a:p>
          <a:endParaRPr lang="en-US"/>
        </a:p>
      </dgm:t>
    </dgm:pt>
    <dgm:pt modelId="{E135D461-80ED-4757-9C06-0E80960A7B83}" type="pres">
      <dgm:prSet presAssocID="{A2DC93B7-F005-4406-86BF-210FD4063F05}" presName="compChildNode" presStyleCnt="0"/>
      <dgm:spPr/>
    </dgm:pt>
    <dgm:pt modelId="{981B34B5-64C4-4DBF-A9C1-B252CBE04F6F}" type="pres">
      <dgm:prSet presAssocID="{A2DC93B7-F005-4406-86BF-210FD4063F05}" presName="theInnerList" presStyleCnt="0"/>
      <dgm:spPr/>
    </dgm:pt>
    <dgm:pt modelId="{21FFE173-B0CE-42DF-9347-7D857170F93C}" type="pres">
      <dgm:prSet presAssocID="{E4A27B2B-1971-42FE-8DC1-0AAB3CC697BD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71751-4E54-4783-81BA-5F7D5B7D0291}" type="pres">
      <dgm:prSet presAssocID="{E4A27B2B-1971-42FE-8DC1-0AAB3CC697BD}" presName="aSpace2" presStyleCnt="0"/>
      <dgm:spPr/>
    </dgm:pt>
    <dgm:pt modelId="{E57730F7-F0C5-4281-97F0-4E1E11831455}" type="pres">
      <dgm:prSet presAssocID="{9A1CF2E3-CD74-4EEC-B17A-96EDB99DB7C2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6846D-8032-41FB-AD46-DB64DF3272D1}" type="pres">
      <dgm:prSet presAssocID="{A2DC93B7-F005-4406-86BF-210FD4063F05}" presName="aSpace" presStyleCnt="0"/>
      <dgm:spPr/>
    </dgm:pt>
    <dgm:pt modelId="{7FB7633D-3275-44B0-8F2F-261291050FE7}" type="pres">
      <dgm:prSet presAssocID="{EE0F5421-9E23-4E2D-8C7F-C874C322F637}" presName="compNode" presStyleCnt="0"/>
      <dgm:spPr/>
    </dgm:pt>
    <dgm:pt modelId="{2AC66179-F24E-429A-8388-5A3B954249B6}" type="pres">
      <dgm:prSet presAssocID="{EE0F5421-9E23-4E2D-8C7F-C874C322F637}" presName="aNode" presStyleLbl="bgShp" presStyleIdx="1" presStyleCnt="3"/>
      <dgm:spPr/>
      <dgm:t>
        <a:bodyPr/>
        <a:lstStyle/>
        <a:p>
          <a:endParaRPr lang="en-US"/>
        </a:p>
      </dgm:t>
    </dgm:pt>
    <dgm:pt modelId="{355D88B1-5D3D-4156-AAE8-2BE37CE1CBE2}" type="pres">
      <dgm:prSet presAssocID="{EE0F5421-9E23-4E2D-8C7F-C874C322F637}" presName="textNode" presStyleLbl="bgShp" presStyleIdx="1" presStyleCnt="3"/>
      <dgm:spPr/>
      <dgm:t>
        <a:bodyPr/>
        <a:lstStyle/>
        <a:p>
          <a:endParaRPr lang="en-US"/>
        </a:p>
      </dgm:t>
    </dgm:pt>
    <dgm:pt modelId="{7B3113D6-F32C-4B57-A839-3BAB1C852CB3}" type="pres">
      <dgm:prSet presAssocID="{EE0F5421-9E23-4E2D-8C7F-C874C322F637}" presName="compChildNode" presStyleCnt="0"/>
      <dgm:spPr/>
    </dgm:pt>
    <dgm:pt modelId="{79040960-C1B2-4ED2-B271-8DD0162BDBFD}" type="pres">
      <dgm:prSet presAssocID="{EE0F5421-9E23-4E2D-8C7F-C874C322F637}" presName="theInnerList" presStyleCnt="0"/>
      <dgm:spPr/>
    </dgm:pt>
    <dgm:pt modelId="{082B8A95-3967-441B-A6A7-F1874FC7B478}" type="pres">
      <dgm:prSet presAssocID="{0AA2D879-4F94-4A93-A9F7-C6F74AACF178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C8424-C24F-48AE-AFF6-3D3230ED77C1}" type="pres">
      <dgm:prSet presAssocID="{0AA2D879-4F94-4A93-A9F7-C6F74AACF178}" presName="aSpace2" presStyleCnt="0"/>
      <dgm:spPr/>
    </dgm:pt>
    <dgm:pt modelId="{A256B106-CF84-440A-A6DC-D863FFDE1510}" type="pres">
      <dgm:prSet presAssocID="{2C1A0951-2E91-4787-A049-1064B955B1C4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B3622-0507-45D1-82FD-E5168539079F}" type="pres">
      <dgm:prSet presAssocID="{2C1A0951-2E91-4787-A049-1064B955B1C4}" presName="aSpace2" presStyleCnt="0"/>
      <dgm:spPr/>
    </dgm:pt>
    <dgm:pt modelId="{AD4C0156-56DF-4260-A4FC-B41E8FAC8BAD}" type="pres">
      <dgm:prSet presAssocID="{997FDB80-010E-4283-937E-7580E1689989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02CC0-FA7F-4198-9AC0-EC9F26C53789}" type="pres">
      <dgm:prSet presAssocID="{EE0F5421-9E23-4E2D-8C7F-C874C322F637}" presName="aSpace" presStyleCnt="0"/>
      <dgm:spPr/>
    </dgm:pt>
    <dgm:pt modelId="{0FE45B19-09E1-42D1-9275-1C02EB6BD89B}" type="pres">
      <dgm:prSet presAssocID="{D8151094-617E-46A4-9065-4B83EC9CCD0B}" presName="compNode" presStyleCnt="0"/>
      <dgm:spPr/>
    </dgm:pt>
    <dgm:pt modelId="{3819A126-14CB-4274-B0C0-8BCC1EDA02FE}" type="pres">
      <dgm:prSet presAssocID="{D8151094-617E-46A4-9065-4B83EC9CCD0B}" presName="aNode" presStyleLbl="bgShp" presStyleIdx="2" presStyleCnt="3" custLinFactNeighborX="57187" custLinFactNeighborY="2671"/>
      <dgm:spPr/>
      <dgm:t>
        <a:bodyPr/>
        <a:lstStyle/>
        <a:p>
          <a:endParaRPr lang="en-US"/>
        </a:p>
      </dgm:t>
    </dgm:pt>
    <dgm:pt modelId="{98103FB0-F895-4C8A-8D9F-3C422C82583C}" type="pres">
      <dgm:prSet presAssocID="{D8151094-617E-46A4-9065-4B83EC9CCD0B}" presName="textNode" presStyleLbl="bgShp" presStyleIdx="2" presStyleCnt="3"/>
      <dgm:spPr/>
      <dgm:t>
        <a:bodyPr/>
        <a:lstStyle/>
        <a:p>
          <a:endParaRPr lang="en-US"/>
        </a:p>
      </dgm:t>
    </dgm:pt>
    <dgm:pt modelId="{F8C09137-9366-4FB2-A6F2-A92BBCF5EDB7}" type="pres">
      <dgm:prSet presAssocID="{D8151094-617E-46A4-9065-4B83EC9CCD0B}" presName="compChildNode" presStyleCnt="0"/>
      <dgm:spPr/>
    </dgm:pt>
    <dgm:pt modelId="{FD50B873-7530-4E6A-B55A-18257EB2A3E9}" type="pres">
      <dgm:prSet presAssocID="{D8151094-617E-46A4-9065-4B83EC9CCD0B}" presName="theInnerList" presStyleCnt="0"/>
      <dgm:spPr/>
    </dgm:pt>
    <dgm:pt modelId="{932E1AFA-4119-4C89-828D-0017D52704D7}" type="pres">
      <dgm:prSet presAssocID="{FFC51B94-61B1-4A2A-9958-96F972A2F0C0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A8932-C015-45C1-AD6B-CE2251E8E6A7}" type="pres">
      <dgm:prSet presAssocID="{FFC51B94-61B1-4A2A-9958-96F972A2F0C0}" presName="aSpace2" presStyleCnt="0"/>
      <dgm:spPr/>
    </dgm:pt>
    <dgm:pt modelId="{4C167FDA-0B8F-4B98-93B5-574811BEE9FF}" type="pres">
      <dgm:prSet presAssocID="{274C2C70-478E-4D29-9154-72F69996E973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36BFE3-112F-4952-8165-237DBDEE5290}" type="presOf" srcId="{D8151094-617E-46A4-9065-4B83EC9CCD0B}" destId="{3819A126-14CB-4274-B0C0-8BCC1EDA02FE}" srcOrd="0" destOrd="0" presId="urn:microsoft.com/office/officeart/2005/8/layout/lProcess2"/>
    <dgm:cxn modelId="{CA02F315-2EE9-421B-802C-68EA7E2C2827}" srcId="{BBCD9BE2-5078-4DFC-8E6B-F8BFCF8AA52F}" destId="{D8151094-617E-46A4-9065-4B83EC9CCD0B}" srcOrd="2" destOrd="0" parTransId="{96448135-190A-4DFB-8B8F-4F90B816C643}" sibTransId="{36C72DB0-17B7-40DD-8D35-ED48AB43DAF5}"/>
    <dgm:cxn modelId="{E95A5273-20CD-4ED5-BE13-810E109373DF}" srcId="{D8151094-617E-46A4-9065-4B83EC9CCD0B}" destId="{274C2C70-478E-4D29-9154-72F69996E973}" srcOrd="1" destOrd="0" parTransId="{28386859-351C-44B7-9D74-11C88FFDF1A5}" sibTransId="{B0EEECDE-4556-47C1-A848-4B04F76B6323}"/>
    <dgm:cxn modelId="{B5721359-35B9-48B0-AA00-3608E748F245}" type="presOf" srcId="{BBCD9BE2-5078-4DFC-8E6B-F8BFCF8AA52F}" destId="{9D0BE490-6DCE-434B-90A1-DA5A544097AE}" srcOrd="0" destOrd="0" presId="urn:microsoft.com/office/officeart/2005/8/layout/lProcess2"/>
    <dgm:cxn modelId="{B1C1A183-F594-4BCE-8D06-D0663BCE762A}" type="presOf" srcId="{0AA2D879-4F94-4A93-A9F7-C6F74AACF178}" destId="{082B8A95-3967-441B-A6A7-F1874FC7B478}" srcOrd="0" destOrd="0" presId="urn:microsoft.com/office/officeart/2005/8/layout/lProcess2"/>
    <dgm:cxn modelId="{474DA6E3-E05B-40EB-ABC3-E0EFB62348AF}" type="presOf" srcId="{EE0F5421-9E23-4E2D-8C7F-C874C322F637}" destId="{2AC66179-F24E-429A-8388-5A3B954249B6}" srcOrd="0" destOrd="0" presId="urn:microsoft.com/office/officeart/2005/8/layout/lProcess2"/>
    <dgm:cxn modelId="{B412E958-2E2F-42E8-B419-46CA9A3C371C}" srcId="{A2DC93B7-F005-4406-86BF-210FD4063F05}" destId="{9A1CF2E3-CD74-4EEC-B17A-96EDB99DB7C2}" srcOrd="1" destOrd="0" parTransId="{40B0CFDB-E21A-47C7-BA58-33D99C682DC5}" sibTransId="{00695CA1-CFA4-4F54-A435-92F076B4255E}"/>
    <dgm:cxn modelId="{33E9CB60-76C6-43E4-B1CF-226C531093BC}" type="presOf" srcId="{274C2C70-478E-4D29-9154-72F69996E973}" destId="{4C167FDA-0B8F-4B98-93B5-574811BEE9FF}" srcOrd="0" destOrd="0" presId="urn:microsoft.com/office/officeart/2005/8/layout/lProcess2"/>
    <dgm:cxn modelId="{5FDF320C-F421-432B-A56D-CDDC1D7C9CEB}" srcId="{A2DC93B7-F005-4406-86BF-210FD4063F05}" destId="{E4A27B2B-1971-42FE-8DC1-0AAB3CC697BD}" srcOrd="0" destOrd="0" parTransId="{3A289AD0-391E-46F7-B757-5A7A2585D415}" sibTransId="{D7CD276F-587D-4169-AF63-3AA96BB9879B}"/>
    <dgm:cxn modelId="{ED152D09-A137-4F50-9D32-5883AD6CEE00}" type="presOf" srcId="{FFC51B94-61B1-4A2A-9958-96F972A2F0C0}" destId="{932E1AFA-4119-4C89-828D-0017D52704D7}" srcOrd="0" destOrd="0" presId="urn:microsoft.com/office/officeart/2005/8/layout/lProcess2"/>
    <dgm:cxn modelId="{BB68DACD-AA27-4AD4-BAC2-40DACD44AACE}" srcId="{EE0F5421-9E23-4E2D-8C7F-C874C322F637}" destId="{0AA2D879-4F94-4A93-A9F7-C6F74AACF178}" srcOrd="0" destOrd="0" parTransId="{128CB92A-9E2F-407D-B3AE-E12E992327D4}" sibTransId="{28CFBBFF-6B1E-41E3-BEA0-777167A2F676}"/>
    <dgm:cxn modelId="{534E53BF-3FCA-4C6C-AE58-0AC970AB48B1}" srcId="{D8151094-617E-46A4-9065-4B83EC9CCD0B}" destId="{FFC51B94-61B1-4A2A-9958-96F972A2F0C0}" srcOrd="0" destOrd="0" parTransId="{DB2897D3-8995-4D3B-86CF-3DC57C4A884D}" sibTransId="{EC229CFE-48BB-4E01-8AA4-13D35770C2C3}"/>
    <dgm:cxn modelId="{81EEBC9B-2D9F-4280-885A-91476AB520B1}" srcId="{BBCD9BE2-5078-4DFC-8E6B-F8BFCF8AA52F}" destId="{EE0F5421-9E23-4E2D-8C7F-C874C322F637}" srcOrd="1" destOrd="0" parTransId="{9940B6FD-E814-4DB6-8F56-804FF803C952}" sibTransId="{ADEF7594-0EE6-4748-A664-B245663AC90C}"/>
    <dgm:cxn modelId="{7C2142E1-AE06-4DCF-95B2-6DC2E60BAA16}" type="presOf" srcId="{997FDB80-010E-4283-937E-7580E1689989}" destId="{AD4C0156-56DF-4260-A4FC-B41E8FAC8BAD}" srcOrd="0" destOrd="0" presId="urn:microsoft.com/office/officeart/2005/8/layout/lProcess2"/>
    <dgm:cxn modelId="{2A3CD60F-66F2-4F3C-A300-63B47F775297}" srcId="{EE0F5421-9E23-4E2D-8C7F-C874C322F637}" destId="{997FDB80-010E-4283-937E-7580E1689989}" srcOrd="2" destOrd="0" parTransId="{A90ACDB8-78AC-4916-A209-AA3FC3CB986C}" sibTransId="{6C5AF9CA-1065-459D-AA02-59BD1F23D3DB}"/>
    <dgm:cxn modelId="{1E65EB15-6692-4D9C-8575-C9242D5C1FA5}" type="presOf" srcId="{E4A27B2B-1971-42FE-8DC1-0AAB3CC697BD}" destId="{21FFE173-B0CE-42DF-9347-7D857170F93C}" srcOrd="0" destOrd="0" presId="urn:microsoft.com/office/officeart/2005/8/layout/lProcess2"/>
    <dgm:cxn modelId="{67A236E4-40D8-4915-B5F0-3410F737F3F7}" type="presOf" srcId="{9A1CF2E3-CD74-4EEC-B17A-96EDB99DB7C2}" destId="{E57730F7-F0C5-4281-97F0-4E1E11831455}" srcOrd="0" destOrd="0" presId="urn:microsoft.com/office/officeart/2005/8/layout/lProcess2"/>
    <dgm:cxn modelId="{89AD8D28-F29F-4FC7-B262-A5983FE024E6}" type="presOf" srcId="{EE0F5421-9E23-4E2D-8C7F-C874C322F637}" destId="{355D88B1-5D3D-4156-AAE8-2BE37CE1CBE2}" srcOrd="1" destOrd="0" presId="urn:microsoft.com/office/officeart/2005/8/layout/lProcess2"/>
    <dgm:cxn modelId="{71715D75-89FE-4094-8603-538CEE8CD44A}" srcId="{EE0F5421-9E23-4E2D-8C7F-C874C322F637}" destId="{2C1A0951-2E91-4787-A049-1064B955B1C4}" srcOrd="1" destOrd="0" parTransId="{C9C92351-BEEA-49D5-B4D9-45952D0EF91B}" sibTransId="{E408000E-DAFD-49BA-AA65-705A6F4D1EEF}"/>
    <dgm:cxn modelId="{C70AAFD4-115A-4105-9237-87CDB5C38224}" type="presOf" srcId="{A2DC93B7-F005-4406-86BF-210FD4063F05}" destId="{6A677DFC-B3A8-4F03-956D-8D0D1E7B07B6}" srcOrd="1" destOrd="0" presId="urn:microsoft.com/office/officeart/2005/8/layout/lProcess2"/>
    <dgm:cxn modelId="{3AB9E1AC-DD7E-4E6B-990C-7B4CB63B8D86}" type="presOf" srcId="{A2DC93B7-F005-4406-86BF-210FD4063F05}" destId="{B212C41E-0260-4E0D-8DF5-D005B8BFD3AD}" srcOrd="0" destOrd="0" presId="urn:microsoft.com/office/officeart/2005/8/layout/lProcess2"/>
    <dgm:cxn modelId="{065E2F08-4423-4531-AD2F-15B61C8FD5CF}" type="presOf" srcId="{2C1A0951-2E91-4787-A049-1064B955B1C4}" destId="{A256B106-CF84-440A-A6DC-D863FFDE1510}" srcOrd="0" destOrd="0" presId="urn:microsoft.com/office/officeart/2005/8/layout/lProcess2"/>
    <dgm:cxn modelId="{0E1D64B8-5B14-41A8-8E8E-7A42936875F0}" type="presOf" srcId="{D8151094-617E-46A4-9065-4B83EC9CCD0B}" destId="{98103FB0-F895-4C8A-8D9F-3C422C82583C}" srcOrd="1" destOrd="0" presId="urn:microsoft.com/office/officeart/2005/8/layout/lProcess2"/>
    <dgm:cxn modelId="{9F5A9FD4-E1D9-4471-BEBB-C91A12DEFE5B}" srcId="{BBCD9BE2-5078-4DFC-8E6B-F8BFCF8AA52F}" destId="{A2DC93B7-F005-4406-86BF-210FD4063F05}" srcOrd="0" destOrd="0" parTransId="{4F4B0B55-2FBF-4D77-B6B8-8064C0FCCCC5}" sibTransId="{27232B34-3D67-4B10-8DB9-7C858379CD98}"/>
    <dgm:cxn modelId="{C626DF8D-F378-489F-959D-0400A03B3AE5}" type="presParOf" srcId="{9D0BE490-6DCE-434B-90A1-DA5A544097AE}" destId="{927A4598-B913-4A84-B25E-EDB2FADEFDB1}" srcOrd="0" destOrd="0" presId="urn:microsoft.com/office/officeart/2005/8/layout/lProcess2"/>
    <dgm:cxn modelId="{7C1CB4A9-AEE5-4814-BB73-141EEE98D2B5}" type="presParOf" srcId="{927A4598-B913-4A84-B25E-EDB2FADEFDB1}" destId="{B212C41E-0260-4E0D-8DF5-D005B8BFD3AD}" srcOrd="0" destOrd="0" presId="urn:microsoft.com/office/officeart/2005/8/layout/lProcess2"/>
    <dgm:cxn modelId="{CDBE458D-1D03-4FC8-B23A-6867237BB683}" type="presParOf" srcId="{927A4598-B913-4A84-B25E-EDB2FADEFDB1}" destId="{6A677DFC-B3A8-4F03-956D-8D0D1E7B07B6}" srcOrd="1" destOrd="0" presId="urn:microsoft.com/office/officeart/2005/8/layout/lProcess2"/>
    <dgm:cxn modelId="{88B7CD51-6810-4889-BC4A-6118899AC88C}" type="presParOf" srcId="{927A4598-B913-4A84-B25E-EDB2FADEFDB1}" destId="{E135D461-80ED-4757-9C06-0E80960A7B83}" srcOrd="2" destOrd="0" presId="urn:microsoft.com/office/officeart/2005/8/layout/lProcess2"/>
    <dgm:cxn modelId="{516452B2-5D94-49DC-B9F1-5AE3A172D549}" type="presParOf" srcId="{E135D461-80ED-4757-9C06-0E80960A7B83}" destId="{981B34B5-64C4-4DBF-A9C1-B252CBE04F6F}" srcOrd="0" destOrd="0" presId="urn:microsoft.com/office/officeart/2005/8/layout/lProcess2"/>
    <dgm:cxn modelId="{193599FC-16EE-4958-9FBA-F756C83DDF0D}" type="presParOf" srcId="{981B34B5-64C4-4DBF-A9C1-B252CBE04F6F}" destId="{21FFE173-B0CE-42DF-9347-7D857170F93C}" srcOrd="0" destOrd="0" presId="urn:microsoft.com/office/officeart/2005/8/layout/lProcess2"/>
    <dgm:cxn modelId="{61376A86-77ED-4D63-904F-3ECEC0C6EA1E}" type="presParOf" srcId="{981B34B5-64C4-4DBF-A9C1-B252CBE04F6F}" destId="{59F71751-4E54-4783-81BA-5F7D5B7D0291}" srcOrd="1" destOrd="0" presId="urn:microsoft.com/office/officeart/2005/8/layout/lProcess2"/>
    <dgm:cxn modelId="{46A31330-2DB8-44AE-A495-4A451F814C32}" type="presParOf" srcId="{981B34B5-64C4-4DBF-A9C1-B252CBE04F6F}" destId="{E57730F7-F0C5-4281-97F0-4E1E11831455}" srcOrd="2" destOrd="0" presId="urn:microsoft.com/office/officeart/2005/8/layout/lProcess2"/>
    <dgm:cxn modelId="{2CFC1AC8-E4BB-44C2-8F83-4714EC33A033}" type="presParOf" srcId="{9D0BE490-6DCE-434B-90A1-DA5A544097AE}" destId="{9216846D-8032-41FB-AD46-DB64DF3272D1}" srcOrd="1" destOrd="0" presId="urn:microsoft.com/office/officeart/2005/8/layout/lProcess2"/>
    <dgm:cxn modelId="{11B9AD8E-24C5-4817-8AE2-305557D9C4B9}" type="presParOf" srcId="{9D0BE490-6DCE-434B-90A1-DA5A544097AE}" destId="{7FB7633D-3275-44B0-8F2F-261291050FE7}" srcOrd="2" destOrd="0" presId="urn:microsoft.com/office/officeart/2005/8/layout/lProcess2"/>
    <dgm:cxn modelId="{39D4AD06-E148-49EF-9F6A-9FB1A69C527C}" type="presParOf" srcId="{7FB7633D-3275-44B0-8F2F-261291050FE7}" destId="{2AC66179-F24E-429A-8388-5A3B954249B6}" srcOrd="0" destOrd="0" presId="urn:microsoft.com/office/officeart/2005/8/layout/lProcess2"/>
    <dgm:cxn modelId="{D79AD6D6-A0B9-4FAE-8181-986371843300}" type="presParOf" srcId="{7FB7633D-3275-44B0-8F2F-261291050FE7}" destId="{355D88B1-5D3D-4156-AAE8-2BE37CE1CBE2}" srcOrd="1" destOrd="0" presId="urn:microsoft.com/office/officeart/2005/8/layout/lProcess2"/>
    <dgm:cxn modelId="{563DB903-5486-41B3-AE4E-CD97909BC99C}" type="presParOf" srcId="{7FB7633D-3275-44B0-8F2F-261291050FE7}" destId="{7B3113D6-F32C-4B57-A839-3BAB1C852CB3}" srcOrd="2" destOrd="0" presId="urn:microsoft.com/office/officeart/2005/8/layout/lProcess2"/>
    <dgm:cxn modelId="{B9721BDD-BE2C-4B56-89AC-8616C1C33884}" type="presParOf" srcId="{7B3113D6-F32C-4B57-A839-3BAB1C852CB3}" destId="{79040960-C1B2-4ED2-B271-8DD0162BDBFD}" srcOrd="0" destOrd="0" presId="urn:microsoft.com/office/officeart/2005/8/layout/lProcess2"/>
    <dgm:cxn modelId="{57454792-B0C1-4C56-AA50-AE201EE151F7}" type="presParOf" srcId="{79040960-C1B2-4ED2-B271-8DD0162BDBFD}" destId="{082B8A95-3967-441B-A6A7-F1874FC7B478}" srcOrd="0" destOrd="0" presId="urn:microsoft.com/office/officeart/2005/8/layout/lProcess2"/>
    <dgm:cxn modelId="{7F865441-0DDB-46DE-BCCD-A6D7F453A8D4}" type="presParOf" srcId="{79040960-C1B2-4ED2-B271-8DD0162BDBFD}" destId="{4D3C8424-C24F-48AE-AFF6-3D3230ED77C1}" srcOrd="1" destOrd="0" presId="urn:microsoft.com/office/officeart/2005/8/layout/lProcess2"/>
    <dgm:cxn modelId="{5B57ABF6-2740-4814-8269-10D7B6D8917D}" type="presParOf" srcId="{79040960-C1B2-4ED2-B271-8DD0162BDBFD}" destId="{A256B106-CF84-440A-A6DC-D863FFDE1510}" srcOrd="2" destOrd="0" presId="urn:microsoft.com/office/officeart/2005/8/layout/lProcess2"/>
    <dgm:cxn modelId="{01B431C9-76E1-4A9C-AE86-68FD6ACED1DE}" type="presParOf" srcId="{79040960-C1B2-4ED2-B271-8DD0162BDBFD}" destId="{74EB3622-0507-45D1-82FD-E5168539079F}" srcOrd="3" destOrd="0" presId="urn:microsoft.com/office/officeart/2005/8/layout/lProcess2"/>
    <dgm:cxn modelId="{94C6DE0A-D85A-40AA-9A44-92B0EE24CD6F}" type="presParOf" srcId="{79040960-C1B2-4ED2-B271-8DD0162BDBFD}" destId="{AD4C0156-56DF-4260-A4FC-B41E8FAC8BAD}" srcOrd="4" destOrd="0" presId="urn:microsoft.com/office/officeart/2005/8/layout/lProcess2"/>
    <dgm:cxn modelId="{73ABEAE6-39F3-4C73-ADB9-72C07AD47D86}" type="presParOf" srcId="{9D0BE490-6DCE-434B-90A1-DA5A544097AE}" destId="{61702CC0-FA7F-4198-9AC0-EC9F26C53789}" srcOrd="3" destOrd="0" presId="urn:microsoft.com/office/officeart/2005/8/layout/lProcess2"/>
    <dgm:cxn modelId="{00CCB49C-2CBD-4E87-9E82-80C004538117}" type="presParOf" srcId="{9D0BE490-6DCE-434B-90A1-DA5A544097AE}" destId="{0FE45B19-09E1-42D1-9275-1C02EB6BD89B}" srcOrd="4" destOrd="0" presId="urn:microsoft.com/office/officeart/2005/8/layout/lProcess2"/>
    <dgm:cxn modelId="{E2A850E4-A13E-4FC1-B77F-687B84EF583E}" type="presParOf" srcId="{0FE45B19-09E1-42D1-9275-1C02EB6BD89B}" destId="{3819A126-14CB-4274-B0C0-8BCC1EDA02FE}" srcOrd="0" destOrd="0" presId="urn:microsoft.com/office/officeart/2005/8/layout/lProcess2"/>
    <dgm:cxn modelId="{72C2206B-7F5E-45C6-BBC5-6135524E901A}" type="presParOf" srcId="{0FE45B19-09E1-42D1-9275-1C02EB6BD89B}" destId="{98103FB0-F895-4C8A-8D9F-3C422C82583C}" srcOrd="1" destOrd="0" presId="urn:microsoft.com/office/officeart/2005/8/layout/lProcess2"/>
    <dgm:cxn modelId="{F7EBE2B0-A63E-4384-B187-B0362BF39D56}" type="presParOf" srcId="{0FE45B19-09E1-42D1-9275-1C02EB6BD89B}" destId="{F8C09137-9366-4FB2-A6F2-A92BBCF5EDB7}" srcOrd="2" destOrd="0" presId="urn:microsoft.com/office/officeart/2005/8/layout/lProcess2"/>
    <dgm:cxn modelId="{0B9A6D98-AD50-4A69-A8BE-5EA957220393}" type="presParOf" srcId="{F8C09137-9366-4FB2-A6F2-A92BBCF5EDB7}" destId="{FD50B873-7530-4E6A-B55A-18257EB2A3E9}" srcOrd="0" destOrd="0" presId="urn:microsoft.com/office/officeart/2005/8/layout/lProcess2"/>
    <dgm:cxn modelId="{334F43AA-3BAC-42D3-A3FF-11C350324F81}" type="presParOf" srcId="{FD50B873-7530-4E6A-B55A-18257EB2A3E9}" destId="{932E1AFA-4119-4C89-828D-0017D52704D7}" srcOrd="0" destOrd="0" presId="urn:microsoft.com/office/officeart/2005/8/layout/lProcess2"/>
    <dgm:cxn modelId="{C08D41A3-1538-4244-8D1B-8A4DDFC41354}" type="presParOf" srcId="{FD50B873-7530-4E6A-B55A-18257EB2A3E9}" destId="{FF8A8932-C015-45C1-AD6B-CE2251E8E6A7}" srcOrd="1" destOrd="0" presId="urn:microsoft.com/office/officeart/2005/8/layout/lProcess2"/>
    <dgm:cxn modelId="{EA0FD25B-2006-4F60-8475-8AE242EEE8CA}" type="presParOf" srcId="{FD50B873-7530-4E6A-B55A-18257EB2A3E9}" destId="{4C167FDA-0B8F-4B98-93B5-574811BEE9F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C8C2B-2D29-4912-816C-C302C39C01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A0FEAA-9F5A-4ADC-B928-BDB701C92BB5}">
      <dgm:prSet phldrT="[Text]"/>
      <dgm:spPr/>
      <dgm:t>
        <a:bodyPr/>
        <a:lstStyle/>
        <a:p>
          <a:r>
            <a:rPr lang="en-US" dirty="0" err="1" smtClean="0"/>
            <a:t>Misi</a:t>
          </a:r>
          <a:r>
            <a:rPr lang="en-US" dirty="0" smtClean="0"/>
            <a:t> PKH</a:t>
          </a:r>
          <a:endParaRPr lang="en-US" dirty="0"/>
        </a:p>
      </dgm:t>
    </dgm:pt>
    <dgm:pt modelId="{49FFDEB6-3730-4D0F-94D0-B22B9358C717}" type="parTrans" cxnId="{7E2C7CFE-32E1-4C2C-A66A-29873E7FEC85}">
      <dgm:prSet/>
      <dgm:spPr/>
      <dgm:t>
        <a:bodyPr/>
        <a:lstStyle/>
        <a:p>
          <a:endParaRPr lang="en-US"/>
        </a:p>
      </dgm:t>
    </dgm:pt>
    <dgm:pt modelId="{E5190ACC-2A08-4503-81B6-58EC0ACD6732}" type="sibTrans" cxnId="{7E2C7CFE-32E1-4C2C-A66A-29873E7FEC85}">
      <dgm:prSet/>
      <dgm:spPr/>
      <dgm:t>
        <a:bodyPr/>
        <a:lstStyle/>
        <a:p>
          <a:endParaRPr lang="en-US"/>
        </a:p>
      </dgm:t>
    </dgm:pt>
    <dgm:pt modelId="{CA951C0B-89E2-4F34-B4F0-297E75B8AB51}">
      <dgm:prSet phldrT="[Text]"/>
      <dgm:spPr/>
      <dgm:t>
        <a:bodyPr/>
        <a:lstStyle/>
        <a:p>
          <a:r>
            <a:rPr lang="en-US" dirty="0" err="1" smtClean="0"/>
            <a:t>Perluasan</a:t>
          </a:r>
          <a:r>
            <a:rPr lang="en-US" dirty="0" smtClean="0"/>
            <a:t> </a:t>
          </a:r>
          <a:r>
            <a:rPr lang="en-US" dirty="0" err="1" smtClean="0"/>
            <a:t>Akses</a:t>
          </a:r>
          <a:endParaRPr lang="en-US" dirty="0"/>
        </a:p>
      </dgm:t>
    </dgm:pt>
    <dgm:pt modelId="{ED350559-B34A-47A9-8F85-074C21F004E2}" type="parTrans" cxnId="{0228BE6A-04B0-46F6-BBB9-FED6B210D900}">
      <dgm:prSet/>
      <dgm:spPr/>
      <dgm:t>
        <a:bodyPr/>
        <a:lstStyle/>
        <a:p>
          <a:endParaRPr lang="en-US"/>
        </a:p>
      </dgm:t>
    </dgm:pt>
    <dgm:pt modelId="{4C737678-8FF4-4000-8DDF-7BCFEBBD4345}" type="sibTrans" cxnId="{0228BE6A-04B0-46F6-BBB9-FED6B210D900}">
      <dgm:prSet/>
      <dgm:spPr/>
      <dgm:t>
        <a:bodyPr/>
        <a:lstStyle/>
        <a:p>
          <a:endParaRPr lang="en-US"/>
        </a:p>
      </dgm:t>
    </dgm:pt>
    <dgm:pt modelId="{9DFD1B10-16C2-403F-8AED-E449E55ACBAF}">
      <dgm:prSet phldrT="[Text]" custT="1"/>
      <dgm:spPr/>
      <dgm:t>
        <a:bodyPr/>
        <a:lstStyle/>
        <a:p>
          <a:r>
            <a:rPr lang="en-US" sz="1400" b="1" dirty="0" err="1" smtClean="0"/>
            <a:t>Layanan</a:t>
          </a:r>
          <a:r>
            <a:rPr lang="en-US" sz="1400" b="1" dirty="0" smtClean="0"/>
            <a:t> </a:t>
          </a:r>
          <a:r>
            <a:rPr lang="en-US" sz="1400" b="1" dirty="0" err="1" smtClean="0"/>
            <a:t>Kesehatan</a:t>
          </a:r>
          <a:endParaRPr lang="en-US" sz="1400" b="1" dirty="0"/>
        </a:p>
      </dgm:t>
    </dgm:pt>
    <dgm:pt modelId="{491E4D19-83C0-455C-B1DD-0C6E77D33D34}" type="parTrans" cxnId="{219DBF45-0501-4910-B8F5-0972080851ED}">
      <dgm:prSet/>
      <dgm:spPr/>
      <dgm:t>
        <a:bodyPr/>
        <a:lstStyle/>
        <a:p>
          <a:endParaRPr lang="en-US"/>
        </a:p>
      </dgm:t>
    </dgm:pt>
    <dgm:pt modelId="{DC14C0FD-3D47-4C01-8281-E3EBDCEF62D4}" type="sibTrans" cxnId="{219DBF45-0501-4910-B8F5-0972080851ED}">
      <dgm:prSet/>
      <dgm:spPr/>
      <dgm:t>
        <a:bodyPr/>
        <a:lstStyle/>
        <a:p>
          <a:endParaRPr lang="en-US"/>
        </a:p>
      </dgm:t>
    </dgm:pt>
    <dgm:pt modelId="{2CE95A12-7147-4567-A68A-56ACEA57A983}">
      <dgm:prSet phldrT="[Text]" custT="1"/>
      <dgm:spPr/>
      <dgm:t>
        <a:bodyPr/>
        <a:lstStyle/>
        <a:p>
          <a:r>
            <a:rPr lang="en-US" sz="1600" b="1" dirty="0" err="1" smtClean="0"/>
            <a:t>Layanan</a:t>
          </a:r>
          <a:r>
            <a:rPr lang="en-US" sz="1600" b="1" dirty="0" smtClean="0"/>
            <a:t> </a:t>
          </a:r>
          <a:r>
            <a:rPr lang="en-US" sz="1600" b="1" dirty="0" err="1" smtClean="0"/>
            <a:t>Pendidikan</a:t>
          </a:r>
          <a:endParaRPr lang="en-US" sz="1600" b="1" dirty="0"/>
        </a:p>
      </dgm:t>
    </dgm:pt>
    <dgm:pt modelId="{EFDEC3FD-A42D-457E-A33C-2D729937CE8D}" type="parTrans" cxnId="{CDC3F82B-0909-4BF5-94FB-518251090A4C}">
      <dgm:prSet/>
      <dgm:spPr/>
      <dgm:t>
        <a:bodyPr/>
        <a:lstStyle/>
        <a:p>
          <a:endParaRPr lang="en-US"/>
        </a:p>
      </dgm:t>
    </dgm:pt>
    <dgm:pt modelId="{4B22A2D4-3C73-4288-B2D5-978D28210308}" type="sibTrans" cxnId="{CDC3F82B-0909-4BF5-94FB-518251090A4C}">
      <dgm:prSet/>
      <dgm:spPr/>
      <dgm:t>
        <a:bodyPr/>
        <a:lstStyle/>
        <a:p>
          <a:endParaRPr lang="en-US"/>
        </a:p>
      </dgm:t>
    </dgm:pt>
    <dgm:pt modelId="{D225ABC1-39CC-4C86-9CEC-94E694F3D03D}">
      <dgm:prSet phldrT="[Text]"/>
      <dgm:spPr/>
      <dgm:t>
        <a:bodyPr/>
        <a:lstStyle/>
        <a:p>
          <a:r>
            <a:rPr lang="en-US" dirty="0" err="1" smtClean="0"/>
            <a:t>Dampak</a:t>
          </a:r>
          <a:r>
            <a:rPr lang="en-US" dirty="0" smtClean="0"/>
            <a:t> PKH</a:t>
          </a:r>
          <a:endParaRPr lang="en-US" dirty="0"/>
        </a:p>
      </dgm:t>
    </dgm:pt>
    <dgm:pt modelId="{67F795E3-6B02-4224-8308-21EAB9FE5D7A}" type="parTrans" cxnId="{1BCBDE29-053D-4566-8F42-F97293B99FEA}">
      <dgm:prSet/>
      <dgm:spPr/>
      <dgm:t>
        <a:bodyPr/>
        <a:lstStyle/>
        <a:p>
          <a:endParaRPr lang="en-US"/>
        </a:p>
      </dgm:t>
    </dgm:pt>
    <dgm:pt modelId="{947AA0BE-468A-4935-9B9B-503A17CA8F63}" type="sibTrans" cxnId="{1BCBDE29-053D-4566-8F42-F97293B99FEA}">
      <dgm:prSet/>
      <dgm:spPr/>
      <dgm:t>
        <a:bodyPr/>
        <a:lstStyle/>
        <a:p>
          <a:endParaRPr lang="en-US"/>
        </a:p>
      </dgm:t>
    </dgm:pt>
    <dgm:pt modelId="{07143608-281A-469D-A525-3C404F2F2295}">
      <dgm:prSet phldrT="[Text]"/>
      <dgm:spPr/>
      <dgm:t>
        <a:bodyPr/>
        <a:lstStyle/>
        <a:p>
          <a:r>
            <a:rPr lang="en-US" dirty="0" err="1" smtClean="0"/>
            <a:t>Efektivitas</a:t>
          </a:r>
          <a:r>
            <a:rPr lang="en-US" baseline="0" dirty="0" smtClean="0"/>
            <a:t> paling </a:t>
          </a:r>
          <a:r>
            <a:rPr lang="en-US" baseline="0" dirty="0" err="1" smtClean="0"/>
            <a:t>tinggi</a:t>
          </a:r>
          <a:r>
            <a:rPr lang="en-US" baseline="0" dirty="0" smtClean="0"/>
            <a:t> </a:t>
          </a:r>
          <a:r>
            <a:rPr lang="en-US" baseline="0" dirty="0" err="1" smtClean="0"/>
            <a:t>menurunkan</a:t>
          </a:r>
          <a:r>
            <a:rPr lang="en-US" baseline="0" dirty="0" smtClean="0"/>
            <a:t> </a:t>
          </a:r>
          <a:r>
            <a:rPr lang="en-US" i="1" baseline="0" dirty="0" err="1" smtClean="0"/>
            <a:t>gini</a:t>
          </a:r>
          <a:r>
            <a:rPr lang="en-US" i="1" baseline="0" dirty="0" smtClean="0"/>
            <a:t> ratio</a:t>
          </a:r>
          <a:endParaRPr lang="en-US" i="1" dirty="0"/>
        </a:p>
      </dgm:t>
    </dgm:pt>
    <dgm:pt modelId="{6553AD04-9A2F-42EE-A1AD-2B18E99D26E2}" type="parTrans" cxnId="{29F409FE-355C-4967-92F0-662BAB405457}">
      <dgm:prSet/>
      <dgm:spPr/>
      <dgm:t>
        <a:bodyPr/>
        <a:lstStyle/>
        <a:p>
          <a:endParaRPr lang="en-US"/>
        </a:p>
      </dgm:t>
    </dgm:pt>
    <dgm:pt modelId="{40164BAB-00C0-4735-A30F-3F295999AFC8}" type="sibTrans" cxnId="{29F409FE-355C-4967-92F0-662BAB405457}">
      <dgm:prSet/>
      <dgm:spPr/>
      <dgm:t>
        <a:bodyPr/>
        <a:lstStyle/>
        <a:p>
          <a:endParaRPr lang="en-US"/>
        </a:p>
      </dgm:t>
    </dgm:pt>
    <dgm:pt modelId="{E96C57A8-D570-494A-9DF1-82C587354DDD}">
      <dgm:prSet phldrT="[Text]"/>
      <dgm:spPr/>
      <dgm:t>
        <a:bodyPr/>
        <a:lstStyle/>
        <a:p>
          <a:r>
            <a:rPr lang="en-US" b="1" dirty="0" err="1" smtClean="0"/>
            <a:t>Layanan</a:t>
          </a:r>
          <a:r>
            <a:rPr lang="en-US" b="1" dirty="0" smtClean="0"/>
            <a:t> </a:t>
          </a:r>
          <a:r>
            <a:rPr lang="en-US" b="1" dirty="0" err="1" smtClean="0"/>
            <a:t>Kesejahteraan</a:t>
          </a:r>
          <a:r>
            <a:rPr lang="en-US" b="1" dirty="0" smtClean="0"/>
            <a:t> </a:t>
          </a:r>
          <a:r>
            <a:rPr lang="en-US" b="1" dirty="0" err="1" smtClean="0"/>
            <a:t>Sosial</a:t>
          </a:r>
          <a:endParaRPr lang="en-US" b="1" dirty="0"/>
        </a:p>
      </dgm:t>
    </dgm:pt>
    <dgm:pt modelId="{2DCEAC4B-0D6F-48E2-AEA7-445D5170CE6B}" type="parTrans" cxnId="{438EEB50-006B-4A55-B1FC-6AC4E7C58429}">
      <dgm:prSet/>
      <dgm:spPr/>
      <dgm:t>
        <a:bodyPr/>
        <a:lstStyle/>
        <a:p>
          <a:endParaRPr lang="en-US"/>
        </a:p>
      </dgm:t>
    </dgm:pt>
    <dgm:pt modelId="{F3E67CA2-6AA4-47FC-A705-4E20364E8764}" type="sibTrans" cxnId="{438EEB50-006B-4A55-B1FC-6AC4E7C58429}">
      <dgm:prSet/>
      <dgm:spPr/>
      <dgm:t>
        <a:bodyPr/>
        <a:lstStyle/>
        <a:p>
          <a:endParaRPr lang="en-US"/>
        </a:p>
      </dgm:t>
    </dgm:pt>
    <dgm:pt modelId="{239C5CB1-F769-42A8-8B56-9E7BF4AE2B72}">
      <dgm:prSet phldrT="[Text]" custT="1"/>
      <dgm:spPr/>
      <dgm:t>
        <a:bodyPr/>
        <a:lstStyle/>
        <a:p>
          <a:r>
            <a:rPr lang="en-US" sz="1200" dirty="0" err="1" smtClean="0"/>
            <a:t>Meningkatkan</a:t>
          </a:r>
          <a:r>
            <a:rPr lang="en-US" sz="1200" dirty="0" smtClean="0"/>
            <a:t> </a:t>
          </a:r>
          <a:r>
            <a:rPr lang="en-US" sz="1200" dirty="0" err="1" smtClean="0"/>
            <a:t>Angka</a:t>
          </a:r>
          <a:r>
            <a:rPr lang="en-US" sz="1200" dirty="0" smtClean="0"/>
            <a:t> </a:t>
          </a:r>
          <a:r>
            <a:rPr lang="en-US" sz="1200" dirty="0" err="1" smtClean="0"/>
            <a:t>Partisipasi</a:t>
          </a:r>
          <a:r>
            <a:rPr lang="en-US" sz="1200" dirty="0" smtClean="0"/>
            <a:t> </a:t>
          </a:r>
          <a:r>
            <a:rPr lang="en-US" sz="1200" dirty="0" err="1" smtClean="0"/>
            <a:t>Kasar</a:t>
          </a:r>
          <a:r>
            <a:rPr lang="en-US" sz="1200" dirty="0" smtClean="0"/>
            <a:t> (</a:t>
          </a:r>
          <a:r>
            <a:rPr lang="en-US" sz="1200" i="1" dirty="0" smtClean="0"/>
            <a:t>enrollment rate) SD </a:t>
          </a:r>
          <a:r>
            <a:rPr lang="en-US" sz="1200" i="1" dirty="0" err="1" smtClean="0"/>
            <a:t>dan</a:t>
          </a:r>
          <a:r>
            <a:rPr lang="en-US" sz="1200" i="1" dirty="0" smtClean="0"/>
            <a:t> SMP</a:t>
          </a:r>
          <a:endParaRPr lang="en-US" sz="1200" i="1" dirty="0"/>
        </a:p>
      </dgm:t>
    </dgm:pt>
    <dgm:pt modelId="{195B8F2F-B18C-41AC-997E-3ED0AE073FC4}" type="parTrans" cxnId="{A726C065-660A-4FB3-9897-45525E53AD85}">
      <dgm:prSet/>
      <dgm:spPr/>
      <dgm:t>
        <a:bodyPr/>
        <a:lstStyle/>
        <a:p>
          <a:endParaRPr lang="en-US"/>
        </a:p>
      </dgm:t>
    </dgm:pt>
    <dgm:pt modelId="{0E48E58D-A055-41D9-8519-7F39AFB3B2D1}" type="sibTrans" cxnId="{A726C065-660A-4FB3-9897-45525E53AD85}">
      <dgm:prSet/>
      <dgm:spPr/>
      <dgm:t>
        <a:bodyPr/>
        <a:lstStyle/>
        <a:p>
          <a:endParaRPr lang="en-US"/>
        </a:p>
      </dgm:t>
    </dgm:pt>
    <dgm:pt modelId="{57FA793B-829B-49AC-93AB-F98C6981109C}">
      <dgm:prSet phldrT="[Text]"/>
      <dgm:spPr/>
      <dgm:t>
        <a:bodyPr/>
        <a:lstStyle/>
        <a:p>
          <a:r>
            <a:rPr lang="en-US" dirty="0" err="1" smtClean="0"/>
            <a:t>Biaya</a:t>
          </a:r>
          <a:r>
            <a:rPr lang="en-US" dirty="0" smtClean="0"/>
            <a:t> paling </a:t>
          </a:r>
          <a:r>
            <a:rPr lang="en-US" dirty="0" err="1" smtClean="0"/>
            <a:t>efektif</a:t>
          </a:r>
          <a:r>
            <a:rPr lang="en-US" dirty="0" smtClean="0"/>
            <a:t> </a:t>
          </a:r>
          <a:r>
            <a:rPr lang="en-US" dirty="0" err="1" smtClean="0"/>
            <a:t>mengurangi</a:t>
          </a:r>
          <a:r>
            <a:rPr lang="en-US" dirty="0" smtClean="0"/>
            <a:t> </a:t>
          </a:r>
          <a:r>
            <a:rPr lang="en-US" dirty="0" err="1" smtClean="0"/>
            <a:t>kemiskinan</a:t>
          </a:r>
          <a:endParaRPr lang="en-US" dirty="0"/>
        </a:p>
      </dgm:t>
    </dgm:pt>
    <dgm:pt modelId="{19A0DE5F-A27B-4F35-B7F3-E153C5534120}" type="parTrans" cxnId="{910B5939-2AC7-4E80-AF8F-63A7022A3EE6}">
      <dgm:prSet/>
      <dgm:spPr/>
      <dgm:t>
        <a:bodyPr/>
        <a:lstStyle/>
        <a:p>
          <a:endParaRPr lang="en-US"/>
        </a:p>
      </dgm:t>
    </dgm:pt>
    <dgm:pt modelId="{FE4AB873-99DF-4ABB-80AD-24CEBDCAB6BD}" type="sibTrans" cxnId="{910B5939-2AC7-4E80-AF8F-63A7022A3EE6}">
      <dgm:prSet/>
      <dgm:spPr/>
      <dgm:t>
        <a:bodyPr/>
        <a:lstStyle/>
        <a:p>
          <a:endParaRPr lang="en-US"/>
        </a:p>
      </dgm:t>
    </dgm:pt>
    <dgm:pt modelId="{E1488F21-B9B6-4DE2-B3A5-025C9C844F1C}">
      <dgm:prSet phldrT="[Text]" custT="1"/>
      <dgm:spPr/>
      <dgm:t>
        <a:bodyPr/>
        <a:lstStyle/>
        <a:p>
          <a:r>
            <a:rPr lang="en-US" sz="1400" b="1" i="0" dirty="0" err="1" smtClean="0"/>
            <a:t>Mendukung</a:t>
          </a:r>
          <a:r>
            <a:rPr lang="en-US" sz="1400" b="1" i="0" dirty="0" smtClean="0"/>
            <a:t> target </a:t>
          </a:r>
          <a:r>
            <a:rPr lang="en-US" sz="1400" b="1" i="0" dirty="0" err="1" smtClean="0"/>
            <a:t>penurunan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angka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kemiskinan</a:t>
          </a:r>
          <a:r>
            <a:rPr lang="en-US" sz="1400" b="1" i="0" dirty="0" smtClean="0"/>
            <a:t> 7–8 % (RPJMN)</a:t>
          </a:r>
          <a:endParaRPr lang="en-US" sz="1400" b="1" i="0" dirty="0"/>
        </a:p>
      </dgm:t>
    </dgm:pt>
    <dgm:pt modelId="{BCD88BFB-01BF-4947-8B09-89812CF13948}" type="parTrans" cxnId="{16750986-4FD4-41E8-A5F2-DF40B94B73F2}">
      <dgm:prSet/>
      <dgm:spPr/>
      <dgm:t>
        <a:bodyPr/>
        <a:lstStyle/>
        <a:p>
          <a:endParaRPr lang="en-US"/>
        </a:p>
      </dgm:t>
    </dgm:pt>
    <dgm:pt modelId="{85FC6AB4-5995-49A2-8E73-A36C41A27EF3}" type="sibTrans" cxnId="{16750986-4FD4-41E8-A5F2-DF40B94B73F2}">
      <dgm:prSet/>
      <dgm:spPr/>
      <dgm:t>
        <a:bodyPr/>
        <a:lstStyle/>
        <a:p>
          <a:endParaRPr lang="en-US"/>
        </a:p>
      </dgm:t>
    </dgm:pt>
    <dgm:pt modelId="{29055D4C-A107-482B-A1B0-94829DAB905A}">
      <dgm:prSet phldrT="[Text]" custT="1"/>
      <dgm:spPr/>
      <dgm:t>
        <a:bodyPr/>
        <a:lstStyle/>
        <a:p>
          <a:r>
            <a:rPr lang="en-US" sz="1400" b="1" dirty="0" err="1" smtClean="0"/>
            <a:t>Penurunan</a:t>
          </a:r>
          <a:r>
            <a:rPr lang="en-US" sz="1400" b="1" dirty="0" smtClean="0"/>
            <a:t> </a:t>
          </a:r>
          <a:r>
            <a:rPr lang="en-US" sz="1400" b="1" dirty="0" err="1" smtClean="0"/>
            <a:t>kesenjangan</a:t>
          </a:r>
          <a:r>
            <a:rPr lang="en-US" sz="1400" b="1" dirty="0" smtClean="0"/>
            <a:t> (</a:t>
          </a:r>
          <a:r>
            <a:rPr lang="en-US" sz="1400" b="1" i="1" dirty="0" err="1" smtClean="0"/>
            <a:t>gini</a:t>
          </a:r>
          <a:r>
            <a:rPr lang="en-US" sz="1400" b="1" i="1" dirty="0" smtClean="0"/>
            <a:t> ratio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B3D59794-323C-4A69-93E6-E0061F6EF1D7}" type="sibTrans" cxnId="{35A6E290-750A-4965-8829-89FDCC0F362E}">
      <dgm:prSet/>
      <dgm:spPr/>
      <dgm:t>
        <a:bodyPr/>
        <a:lstStyle/>
        <a:p>
          <a:endParaRPr lang="en-US"/>
        </a:p>
      </dgm:t>
    </dgm:pt>
    <dgm:pt modelId="{5668746D-4534-4750-AD2F-EEDDE28232C7}" type="parTrans" cxnId="{35A6E290-750A-4965-8829-89FDCC0F362E}">
      <dgm:prSet/>
      <dgm:spPr/>
      <dgm:t>
        <a:bodyPr/>
        <a:lstStyle/>
        <a:p>
          <a:endParaRPr lang="en-US"/>
        </a:p>
      </dgm:t>
    </dgm:pt>
    <dgm:pt modelId="{64AD002C-C348-48B4-9692-2A0ECFFD0542}" type="pres">
      <dgm:prSet presAssocID="{520C8C2B-2D29-4912-816C-C302C39C01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860B7C-BD51-4FD8-84F2-3801ACADC1D4}" type="pres">
      <dgm:prSet presAssocID="{67A0FEAA-9F5A-4ADC-B928-BDB701C92BB5}" presName="root" presStyleCnt="0"/>
      <dgm:spPr/>
    </dgm:pt>
    <dgm:pt modelId="{18E39E7A-E2DD-4A99-BBBA-C45704BBEEFF}" type="pres">
      <dgm:prSet presAssocID="{67A0FEAA-9F5A-4ADC-B928-BDB701C92BB5}" presName="rootComposite" presStyleCnt="0"/>
      <dgm:spPr/>
    </dgm:pt>
    <dgm:pt modelId="{E63078DE-0DF2-45C6-A66E-B5B3BFAD54F0}" type="pres">
      <dgm:prSet presAssocID="{67A0FEAA-9F5A-4ADC-B928-BDB701C92BB5}" presName="rootText" presStyleLbl="node1" presStyleIdx="0" presStyleCnt="3"/>
      <dgm:spPr/>
      <dgm:t>
        <a:bodyPr/>
        <a:lstStyle/>
        <a:p>
          <a:endParaRPr lang="en-US"/>
        </a:p>
      </dgm:t>
    </dgm:pt>
    <dgm:pt modelId="{D50DC109-D8CA-4986-BB2A-FD29C02BB8F1}" type="pres">
      <dgm:prSet presAssocID="{67A0FEAA-9F5A-4ADC-B928-BDB701C92BB5}" presName="rootConnector" presStyleLbl="node1" presStyleIdx="0" presStyleCnt="3"/>
      <dgm:spPr/>
      <dgm:t>
        <a:bodyPr/>
        <a:lstStyle/>
        <a:p>
          <a:endParaRPr lang="en-US"/>
        </a:p>
      </dgm:t>
    </dgm:pt>
    <dgm:pt modelId="{0B6C1455-7224-4ABD-9C70-CCD197565C4C}" type="pres">
      <dgm:prSet presAssocID="{67A0FEAA-9F5A-4ADC-B928-BDB701C92BB5}" presName="childShape" presStyleCnt="0"/>
      <dgm:spPr/>
    </dgm:pt>
    <dgm:pt modelId="{0D5A0A7E-4618-48E1-B3E9-9F0F646C495A}" type="pres">
      <dgm:prSet presAssocID="{BCD88BFB-01BF-4947-8B09-89812CF13948}" presName="Name13" presStyleLbl="parChTrans1D2" presStyleIdx="0" presStyleCnt="8"/>
      <dgm:spPr/>
      <dgm:t>
        <a:bodyPr/>
        <a:lstStyle/>
        <a:p>
          <a:endParaRPr lang="en-US"/>
        </a:p>
      </dgm:t>
    </dgm:pt>
    <dgm:pt modelId="{63CB1EDD-A443-42E2-B003-21956E72731F}" type="pres">
      <dgm:prSet presAssocID="{E1488F21-B9B6-4DE2-B3A5-025C9C844F1C}" presName="childText" presStyleLbl="bgAcc1" presStyleIdx="0" presStyleCnt="8" custScaleY="220148" custLinFactNeighborY="15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5408D-0282-4286-BD5A-B21C68CDA488}" type="pres">
      <dgm:prSet presAssocID="{5668746D-4534-4750-AD2F-EEDDE28232C7}" presName="Name13" presStyleLbl="parChTrans1D2" presStyleIdx="1" presStyleCnt="8"/>
      <dgm:spPr/>
      <dgm:t>
        <a:bodyPr/>
        <a:lstStyle/>
        <a:p>
          <a:endParaRPr lang="en-US"/>
        </a:p>
      </dgm:t>
    </dgm:pt>
    <dgm:pt modelId="{D5A4CB75-30E2-4F9D-9683-C847C0574DFD}" type="pres">
      <dgm:prSet presAssocID="{29055D4C-A107-482B-A1B0-94829DAB905A}" presName="childText" presStyleLbl="bgAcc1" presStyleIdx="1" presStyleCnt="8" custScaleY="161287" custLinFactNeighborX="573" custLinFactNeighborY="61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62234-79AB-4BC3-81AD-5D422A7151A8}" type="pres">
      <dgm:prSet presAssocID="{CA951C0B-89E2-4F34-B4F0-297E75B8AB51}" presName="root" presStyleCnt="0"/>
      <dgm:spPr/>
    </dgm:pt>
    <dgm:pt modelId="{89D3E2EE-EE1E-4D75-8D14-F6503C806A13}" type="pres">
      <dgm:prSet presAssocID="{CA951C0B-89E2-4F34-B4F0-297E75B8AB51}" presName="rootComposite" presStyleCnt="0"/>
      <dgm:spPr/>
    </dgm:pt>
    <dgm:pt modelId="{FC747975-6765-476E-8F6B-5709ADF8DF36}" type="pres">
      <dgm:prSet presAssocID="{CA951C0B-89E2-4F34-B4F0-297E75B8AB51}" presName="rootText" presStyleLbl="node1" presStyleIdx="1" presStyleCnt="3"/>
      <dgm:spPr/>
      <dgm:t>
        <a:bodyPr/>
        <a:lstStyle/>
        <a:p>
          <a:endParaRPr lang="en-US"/>
        </a:p>
      </dgm:t>
    </dgm:pt>
    <dgm:pt modelId="{54FFBFCE-2E9F-477B-AAF2-1F7FFC00D141}" type="pres">
      <dgm:prSet presAssocID="{CA951C0B-89E2-4F34-B4F0-297E75B8AB51}" presName="rootConnector" presStyleLbl="node1" presStyleIdx="1" presStyleCnt="3"/>
      <dgm:spPr/>
      <dgm:t>
        <a:bodyPr/>
        <a:lstStyle/>
        <a:p>
          <a:endParaRPr lang="en-US"/>
        </a:p>
      </dgm:t>
    </dgm:pt>
    <dgm:pt modelId="{2D5A3EBA-7BD0-4DAA-812F-D4EB49CB550C}" type="pres">
      <dgm:prSet presAssocID="{CA951C0B-89E2-4F34-B4F0-297E75B8AB51}" presName="childShape" presStyleCnt="0"/>
      <dgm:spPr/>
    </dgm:pt>
    <dgm:pt modelId="{964D7BB2-EC28-491A-A48B-DD72FC8B42F9}" type="pres">
      <dgm:prSet presAssocID="{491E4D19-83C0-455C-B1DD-0C6E77D33D34}" presName="Name13" presStyleLbl="parChTrans1D2" presStyleIdx="2" presStyleCnt="8"/>
      <dgm:spPr/>
      <dgm:t>
        <a:bodyPr/>
        <a:lstStyle/>
        <a:p>
          <a:endParaRPr lang="en-US"/>
        </a:p>
      </dgm:t>
    </dgm:pt>
    <dgm:pt modelId="{9544C5D0-A301-42A1-B6F3-6A2FCAC8BDF1}" type="pres">
      <dgm:prSet presAssocID="{9DFD1B10-16C2-403F-8AED-E449E55ACBAF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19816-EA45-4C2C-BE68-F2A336A9D708}" type="pres">
      <dgm:prSet presAssocID="{EFDEC3FD-A42D-457E-A33C-2D729937CE8D}" presName="Name13" presStyleLbl="parChTrans1D2" presStyleIdx="3" presStyleCnt="8"/>
      <dgm:spPr/>
      <dgm:t>
        <a:bodyPr/>
        <a:lstStyle/>
        <a:p>
          <a:endParaRPr lang="en-US"/>
        </a:p>
      </dgm:t>
    </dgm:pt>
    <dgm:pt modelId="{11A6556E-A614-4736-95DF-8C805E9D4910}" type="pres">
      <dgm:prSet presAssocID="{2CE95A12-7147-4567-A68A-56ACEA57A983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3C479-EFE6-4224-BCFB-E6971043E7D4}" type="pres">
      <dgm:prSet presAssocID="{2DCEAC4B-0D6F-48E2-AEA7-445D5170CE6B}" presName="Name13" presStyleLbl="parChTrans1D2" presStyleIdx="4" presStyleCnt="8"/>
      <dgm:spPr/>
      <dgm:t>
        <a:bodyPr/>
        <a:lstStyle/>
        <a:p>
          <a:endParaRPr lang="en-US"/>
        </a:p>
      </dgm:t>
    </dgm:pt>
    <dgm:pt modelId="{25770DAB-8334-421B-B935-2E7D465F4D21}" type="pres">
      <dgm:prSet presAssocID="{E96C57A8-D570-494A-9DF1-82C587354DDD}" presName="childText" presStyleLbl="bgAcc1" presStyleIdx="4" presStyleCnt="8" custScaleY="147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822D9-B24E-4F5F-8878-6161CA2D733D}" type="pres">
      <dgm:prSet presAssocID="{D225ABC1-39CC-4C86-9CEC-94E694F3D03D}" presName="root" presStyleCnt="0"/>
      <dgm:spPr/>
    </dgm:pt>
    <dgm:pt modelId="{781C5563-C68C-46DD-96A8-B3058BAC4AFE}" type="pres">
      <dgm:prSet presAssocID="{D225ABC1-39CC-4C86-9CEC-94E694F3D03D}" presName="rootComposite" presStyleCnt="0"/>
      <dgm:spPr/>
    </dgm:pt>
    <dgm:pt modelId="{63239544-704A-4999-87D3-9E4F56F98006}" type="pres">
      <dgm:prSet presAssocID="{D225ABC1-39CC-4C86-9CEC-94E694F3D03D}" presName="rootText" presStyleLbl="node1" presStyleIdx="2" presStyleCnt="3"/>
      <dgm:spPr/>
      <dgm:t>
        <a:bodyPr/>
        <a:lstStyle/>
        <a:p>
          <a:endParaRPr lang="en-US"/>
        </a:p>
      </dgm:t>
    </dgm:pt>
    <dgm:pt modelId="{0FEAA23E-E545-4850-9413-D0ADD8E6CBEB}" type="pres">
      <dgm:prSet presAssocID="{D225ABC1-39CC-4C86-9CEC-94E694F3D03D}" presName="rootConnector" presStyleLbl="node1" presStyleIdx="2" presStyleCnt="3"/>
      <dgm:spPr/>
      <dgm:t>
        <a:bodyPr/>
        <a:lstStyle/>
        <a:p>
          <a:endParaRPr lang="en-US"/>
        </a:p>
      </dgm:t>
    </dgm:pt>
    <dgm:pt modelId="{D2C1E608-3AA8-48DF-881C-4DFF088C7445}" type="pres">
      <dgm:prSet presAssocID="{D225ABC1-39CC-4C86-9CEC-94E694F3D03D}" presName="childShape" presStyleCnt="0"/>
      <dgm:spPr/>
    </dgm:pt>
    <dgm:pt modelId="{93DD9649-0A2E-4638-9990-D5012DA50D83}" type="pres">
      <dgm:prSet presAssocID="{19A0DE5F-A27B-4F35-B7F3-E153C5534120}" presName="Name13" presStyleLbl="parChTrans1D2" presStyleIdx="5" presStyleCnt="8"/>
      <dgm:spPr/>
      <dgm:t>
        <a:bodyPr/>
        <a:lstStyle/>
        <a:p>
          <a:endParaRPr lang="en-US"/>
        </a:p>
      </dgm:t>
    </dgm:pt>
    <dgm:pt modelId="{185DDF7D-4306-436E-8C37-93C606DFD362}" type="pres">
      <dgm:prSet presAssocID="{57FA793B-829B-49AC-93AB-F98C6981109C}" presName="childText" presStyleLbl="bgAcc1" presStyleIdx="5" presStyleCnt="8" custScaleY="131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06BF6-C3A3-4BEB-851E-AB808858B2FA}" type="pres">
      <dgm:prSet presAssocID="{6553AD04-9A2F-42EE-A1AD-2B18E99D26E2}" presName="Name13" presStyleLbl="parChTrans1D2" presStyleIdx="6" presStyleCnt="8"/>
      <dgm:spPr/>
      <dgm:t>
        <a:bodyPr/>
        <a:lstStyle/>
        <a:p>
          <a:endParaRPr lang="en-US"/>
        </a:p>
      </dgm:t>
    </dgm:pt>
    <dgm:pt modelId="{34D845C8-FB72-4B52-A5D0-89577AD1559D}" type="pres">
      <dgm:prSet presAssocID="{07143608-281A-469D-A525-3C404F2F2295}" presName="childText" presStyleLbl="bgAcc1" presStyleIdx="6" presStyleCnt="8" custScaleY="122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71E16-2B7D-4C3A-8F1A-ED93B9FEC26A}" type="pres">
      <dgm:prSet presAssocID="{195B8F2F-B18C-41AC-997E-3ED0AE073FC4}" presName="Name13" presStyleLbl="parChTrans1D2" presStyleIdx="7" presStyleCnt="8"/>
      <dgm:spPr/>
      <dgm:t>
        <a:bodyPr/>
        <a:lstStyle/>
        <a:p>
          <a:endParaRPr lang="en-US"/>
        </a:p>
      </dgm:t>
    </dgm:pt>
    <dgm:pt modelId="{8104E50C-F479-435F-A2CF-10581362D495}" type="pres">
      <dgm:prSet presAssocID="{239C5CB1-F769-42A8-8B56-9E7BF4AE2B72}" presName="childText" presStyleLbl="bgAcc1" presStyleIdx="7" presStyleCnt="8" custScaleY="174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429008-B8EC-4886-BA2C-63EA64310519}" type="presOf" srcId="{520C8C2B-2D29-4912-816C-C302C39C0130}" destId="{64AD002C-C348-48B4-9692-2A0ECFFD0542}" srcOrd="0" destOrd="0" presId="urn:microsoft.com/office/officeart/2005/8/layout/hierarchy3"/>
    <dgm:cxn modelId="{29F409FE-355C-4967-92F0-662BAB405457}" srcId="{D225ABC1-39CC-4C86-9CEC-94E694F3D03D}" destId="{07143608-281A-469D-A525-3C404F2F2295}" srcOrd="1" destOrd="0" parTransId="{6553AD04-9A2F-42EE-A1AD-2B18E99D26E2}" sibTransId="{40164BAB-00C0-4735-A30F-3F295999AFC8}"/>
    <dgm:cxn modelId="{CF35D6A9-5293-42C1-9D40-84F698C60CCD}" type="presOf" srcId="{2CE95A12-7147-4567-A68A-56ACEA57A983}" destId="{11A6556E-A614-4736-95DF-8C805E9D4910}" srcOrd="0" destOrd="0" presId="urn:microsoft.com/office/officeart/2005/8/layout/hierarchy3"/>
    <dgm:cxn modelId="{0B06112E-C49A-41B6-BAC2-275802D76628}" type="presOf" srcId="{57FA793B-829B-49AC-93AB-F98C6981109C}" destId="{185DDF7D-4306-436E-8C37-93C606DFD362}" srcOrd="0" destOrd="0" presId="urn:microsoft.com/office/officeart/2005/8/layout/hierarchy3"/>
    <dgm:cxn modelId="{50BBECA2-E521-4575-89A1-2A658D7C78E5}" type="presOf" srcId="{EFDEC3FD-A42D-457E-A33C-2D729937CE8D}" destId="{84A19816-EA45-4C2C-BE68-F2A336A9D708}" srcOrd="0" destOrd="0" presId="urn:microsoft.com/office/officeart/2005/8/layout/hierarchy3"/>
    <dgm:cxn modelId="{9AB464EE-42F6-4275-9ED5-D0BF0223A2ED}" type="presOf" srcId="{2DCEAC4B-0D6F-48E2-AEA7-445D5170CE6B}" destId="{31D3C479-EFE6-4224-BCFB-E6971043E7D4}" srcOrd="0" destOrd="0" presId="urn:microsoft.com/office/officeart/2005/8/layout/hierarchy3"/>
    <dgm:cxn modelId="{A1655B23-F5C6-4DAC-943B-CEE32CFBF026}" type="presOf" srcId="{5668746D-4534-4750-AD2F-EEDDE28232C7}" destId="{6B85408D-0282-4286-BD5A-B21C68CDA488}" srcOrd="0" destOrd="0" presId="urn:microsoft.com/office/officeart/2005/8/layout/hierarchy3"/>
    <dgm:cxn modelId="{35A6E290-750A-4965-8829-89FDCC0F362E}" srcId="{67A0FEAA-9F5A-4ADC-B928-BDB701C92BB5}" destId="{29055D4C-A107-482B-A1B0-94829DAB905A}" srcOrd="1" destOrd="0" parTransId="{5668746D-4534-4750-AD2F-EEDDE28232C7}" sibTransId="{B3D59794-323C-4A69-93E6-E0061F6EF1D7}"/>
    <dgm:cxn modelId="{D67017EA-74A5-4BB5-B256-A7BD8AA9225B}" type="presOf" srcId="{9DFD1B10-16C2-403F-8AED-E449E55ACBAF}" destId="{9544C5D0-A301-42A1-B6F3-6A2FCAC8BDF1}" srcOrd="0" destOrd="0" presId="urn:microsoft.com/office/officeart/2005/8/layout/hierarchy3"/>
    <dgm:cxn modelId="{46F3DF88-0548-4F46-8159-D9326E3E6992}" type="presOf" srcId="{BCD88BFB-01BF-4947-8B09-89812CF13948}" destId="{0D5A0A7E-4618-48E1-B3E9-9F0F646C495A}" srcOrd="0" destOrd="0" presId="urn:microsoft.com/office/officeart/2005/8/layout/hierarchy3"/>
    <dgm:cxn modelId="{219DBF45-0501-4910-B8F5-0972080851ED}" srcId="{CA951C0B-89E2-4F34-B4F0-297E75B8AB51}" destId="{9DFD1B10-16C2-403F-8AED-E449E55ACBAF}" srcOrd="0" destOrd="0" parTransId="{491E4D19-83C0-455C-B1DD-0C6E77D33D34}" sibTransId="{DC14C0FD-3D47-4C01-8281-E3EBDCEF62D4}"/>
    <dgm:cxn modelId="{0228BE6A-04B0-46F6-BBB9-FED6B210D900}" srcId="{520C8C2B-2D29-4912-816C-C302C39C0130}" destId="{CA951C0B-89E2-4F34-B4F0-297E75B8AB51}" srcOrd="1" destOrd="0" parTransId="{ED350559-B34A-47A9-8F85-074C21F004E2}" sibTransId="{4C737678-8FF4-4000-8DDF-7BCFEBBD4345}"/>
    <dgm:cxn modelId="{58960C8B-ADD6-4F6B-BEF4-7558DFF4A2FA}" type="presOf" srcId="{67A0FEAA-9F5A-4ADC-B928-BDB701C92BB5}" destId="{E63078DE-0DF2-45C6-A66E-B5B3BFAD54F0}" srcOrd="0" destOrd="0" presId="urn:microsoft.com/office/officeart/2005/8/layout/hierarchy3"/>
    <dgm:cxn modelId="{A726C065-660A-4FB3-9897-45525E53AD85}" srcId="{D225ABC1-39CC-4C86-9CEC-94E694F3D03D}" destId="{239C5CB1-F769-42A8-8B56-9E7BF4AE2B72}" srcOrd="2" destOrd="0" parTransId="{195B8F2F-B18C-41AC-997E-3ED0AE073FC4}" sibTransId="{0E48E58D-A055-41D9-8519-7F39AFB3B2D1}"/>
    <dgm:cxn modelId="{6C11E9E8-1A3E-4894-AF00-58741C9C43AB}" type="presOf" srcId="{29055D4C-A107-482B-A1B0-94829DAB905A}" destId="{D5A4CB75-30E2-4F9D-9683-C847C0574DFD}" srcOrd="0" destOrd="0" presId="urn:microsoft.com/office/officeart/2005/8/layout/hierarchy3"/>
    <dgm:cxn modelId="{04518646-02B6-48B0-BC9F-1F5712ED00B7}" type="presOf" srcId="{CA951C0B-89E2-4F34-B4F0-297E75B8AB51}" destId="{54FFBFCE-2E9F-477B-AAF2-1F7FFC00D141}" srcOrd="1" destOrd="0" presId="urn:microsoft.com/office/officeart/2005/8/layout/hierarchy3"/>
    <dgm:cxn modelId="{438EEB50-006B-4A55-B1FC-6AC4E7C58429}" srcId="{CA951C0B-89E2-4F34-B4F0-297E75B8AB51}" destId="{E96C57A8-D570-494A-9DF1-82C587354DDD}" srcOrd="2" destOrd="0" parTransId="{2DCEAC4B-0D6F-48E2-AEA7-445D5170CE6B}" sibTransId="{F3E67CA2-6AA4-47FC-A705-4E20364E8764}"/>
    <dgm:cxn modelId="{9F0E9F77-1073-4A70-B57F-8BE3C8F1B8E6}" type="presOf" srcId="{491E4D19-83C0-455C-B1DD-0C6E77D33D34}" destId="{964D7BB2-EC28-491A-A48B-DD72FC8B42F9}" srcOrd="0" destOrd="0" presId="urn:microsoft.com/office/officeart/2005/8/layout/hierarchy3"/>
    <dgm:cxn modelId="{DDB85AB4-5419-4B6B-848F-910CFD6050B0}" type="presOf" srcId="{CA951C0B-89E2-4F34-B4F0-297E75B8AB51}" destId="{FC747975-6765-476E-8F6B-5709ADF8DF36}" srcOrd="0" destOrd="0" presId="urn:microsoft.com/office/officeart/2005/8/layout/hierarchy3"/>
    <dgm:cxn modelId="{16750986-4FD4-41E8-A5F2-DF40B94B73F2}" srcId="{67A0FEAA-9F5A-4ADC-B928-BDB701C92BB5}" destId="{E1488F21-B9B6-4DE2-B3A5-025C9C844F1C}" srcOrd="0" destOrd="0" parTransId="{BCD88BFB-01BF-4947-8B09-89812CF13948}" sibTransId="{85FC6AB4-5995-49A2-8E73-A36C41A27EF3}"/>
    <dgm:cxn modelId="{E78470C1-931B-4CBC-90DA-2B6348F3D069}" type="presOf" srcId="{19A0DE5F-A27B-4F35-B7F3-E153C5534120}" destId="{93DD9649-0A2E-4638-9990-D5012DA50D83}" srcOrd="0" destOrd="0" presId="urn:microsoft.com/office/officeart/2005/8/layout/hierarchy3"/>
    <dgm:cxn modelId="{910B5939-2AC7-4E80-AF8F-63A7022A3EE6}" srcId="{D225ABC1-39CC-4C86-9CEC-94E694F3D03D}" destId="{57FA793B-829B-49AC-93AB-F98C6981109C}" srcOrd="0" destOrd="0" parTransId="{19A0DE5F-A27B-4F35-B7F3-E153C5534120}" sibTransId="{FE4AB873-99DF-4ABB-80AD-24CEBDCAB6BD}"/>
    <dgm:cxn modelId="{3859F465-CE2C-4069-9EC9-03B6E5894142}" type="presOf" srcId="{6553AD04-9A2F-42EE-A1AD-2B18E99D26E2}" destId="{10406BF6-C3A3-4BEB-851E-AB808858B2FA}" srcOrd="0" destOrd="0" presId="urn:microsoft.com/office/officeart/2005/8/layout/hierarchy3"/>
    <dgm:cxn modelId="{1BCBDE29-053D-4566-8F42-F97293B99FEA}" srcId="{520C8C2B-2D29-4912-816C-C302C39C0130}" destId="{D225ABC1-39CC-4C86-9CEC-94E694F3D03D}" srcOrd="2" destOrd="0" parTransId="{67F795E3-6B02-4224-8308-21EAB9FE5D7A}" sibTransId="{947AA0BE-468A-4935-9B9B-503A17CA8F63}"/>
    <dgm:cxn modelId="{6CD3A19E-B3AF-43DA-8F8D-4FFE983F3B84}" type="presOf" srcId="{E96C57A8-D570-494A-9DF1-82C587354DDD}" destId="{25770DAB-8334-421B-B935-2E7D465F4D21}" srcOrd="0" destOrd="0" presId="urn:microsoft.com/office/officeart/2005/8/layout/hierarchy3"/>
    <dgm:cxn modelId="{7E2C7CFE-32E1-4C2C-A66A-29873E7FEC85}" srcId="{520C8C2B-2D29-4912-816C-C302C39C0130}" destId="{67A0FEAA-9F5A-4ADC-B928-BDB701C92BB5}" srcOrd="0" destOrd="0" parTransId="{49FFDEB6-3730-4D0F-94D0-B22B9358C717}" sibTransId="{E5190ACC-2A08-4503-81B6-58EC0ACD6732}"/>
    <dgm:cxn modelId="{00D79B04-0EF3-4DA5-B318-3587039DCD90}" type="presOf" srcId="{D225ABC1-39CC-4C86-9CEC-94E694F3D03D}" destId="{63239544-704A-4999-87D3-9E4F56F98006}" srcOrd="0" destOrd="0" presId="urn:microsoft.com/office/officeart/2005/8/layout/hierarchy3"/>
    <dgm:cxn modelId="{3A0940CB-9945-478A-ABD4-2EB752075984}" type="presOf" srcId="{67A0FEAA-9F5A-4ADC-B928-BDB701C92BB5}" destId="{D50DC109-D8CA-4986-BB2A-FD29C02BB8F1}" srcOrd="1" destOrd="0" presId="urn:microsoft.com/office/officeart/2005/8/layout/hierarchy3"/>
    <dgm:cxn modelId="{4FCA587F-85AD-4EC3-8A43-44410CEF3108}" type="presOf" srcId="{07143608-281A-469D-A525-3C404F2F2295}" destId="{34D845C8-FB72-4B52-A5D0-89577AD1559D}" srcOrd="0" destOrd="0" presId="urn:microsoft.com/office/officeart/2005/8/layout/hierarchy3"/>
    <dgm:cxn modelId="{1692DCD3-C97F-490A-9D27-3D89B484F4D4}" type="presOf" srcId="{D225ABC1-39CC-4C86-9CEC-94E694F3D03D}" destId="{0FEAA23E-E545-4850-9413-D0ADD8E6CBEB}" srcOrd="1" destOrd="0" presId="urn:microsoft.com/office/officeart/2005/8/layout/hierarchy3"/>
    <dgm:cxn modelId="{8BF5E80B-6B35-4FB3-8FC0-2B544BA64FD0}" type="presOf" srcId="{E1488F21-B9B6-4DE2-B3A5-025C9C844F1C}" destId="{63CB1EDD-A443-42E2-B003-21956E72731F}" srcOrd="0" destOrd="0" presId="urn:microsoft.com/office/officeart/2005/8/layout/hierarchy3"/>
    <dgm:cxn modelId="{31BB3D1D-7AC5-4FD2-BA44-23AC51AB1C5B}" type="presOf" srcId="{195B8F2F-B18C-41AC-997E-3ED0AE073FC4}" destId="{83171E16-2B7D-4C3A-8F1A-ED93B9FEC26A}" srcOrd="0" destOrd="0" presId="urn:microsoft.com/office/officeart/2005/8/layout/hierarchy3"/>
    <dgm:cxn modelId="{CDC3F82B-0909-4BF5-94FB-518251090A4C}" srcId="{CA951C0B-89E2-4F34-B4F0-297E75B8AB51}" destId="{2CE95A12-7147-4567-A68A-56ACEA57A983}" srcOrd="1" destOrd="0" parTransId="{EFDEC3FD-A42D-457E-A33C-2D729937CE8D}" sibTransId="{4B22A2D4-3C73-4288-B2D5-978D28210308}"/>
    <dgm:cxn modelId="{783213FA-4D7D-4900-93A5-F5CE47FC09A4}" type="presOf" srcId="{239C5CB1-F769-42A8-8B56-9E7BF4AE2B72}" destId="{8104E50C-F479-435F-A2CF-10581362D495}" srcOrd="0" destOrd="0" presId="urn:microsoft.com/office/officeart/2005/8/layout/hierarchy3"/>
    <dgm:cxn modelId="{707C30F9-33AB-4810-A7A0-7A9B64A5C3BF}" type="presParOf" srcId="{64AD002C-C348-48B4-9692-2A0ECFFD0542}" destId="{36860B7C-BD51-4FD8-84F2-3801ACADC1D4}" srcOrd="0" destOrd="0" presId="urn:microsoft.com/office/officeart/2005/8/layout/hierarchy3"/>
    <dgm:cxn modelId="{DBF394BA-1EC6-4FFF-9334-02D50D075769}" type="presParOf" srcId="{36860B7C-BD51-4FD8-84F2-3801ACADC1D4}" destId="{18E39E7A-E2DD-4A99-BBBA-C45704BBEEFF}" srcOrd="0" destOrd="0" presId="urn:microsoft.com/office/officeart/2005/8/layout/hierarchy3"/>
    <dgm:cxn modelId="{5D2D2463-E230-45C7-A24D-7323F67586D9}" type="presParOf" srcId="{18E39E7A-E2DD-4A99-BBBA-C45704BBEEFF}" destId="{E63078DE-0DF2-45C6-A66E-B5B3BFAD54F0}" srcOrd="0" destOrd="0" presId="urn:microsoft.com/office/officeart/2005/8/layout/hierarchy3"/>
    <dgm:cxn modelId="{42528F56-0E59-4917-9BB0-8F7794A08306}" type="presParOf" srcId="{18E39E7A-E2DD-4A99-BBBA-C45704BBEEFF}" destId="{D50DC109-D8CA-4986-BB2A-FD29C02BB8F1}" srcOrd="1" destOrd="0" presId="urn:microsoft.com/office/officeart/2005/8/layout/hierarchy3"/>
    <dgm:cxn modelId="{729BF3CF-E192-42BD-B641-CA3FEED441B2}" type="presParOf" srcId="{36860B7C-BD51-4FD8-84F2-3801ACADC1D4}" destId="{0B6C1455-7224-4ABD-9C70-CCD197565C4C}" srcOrd="1" destOrd="0" presId="urn:microsoft.com/office/officeart/2005/8/layout/hierarchy3"/>
    <dgm:cxn modelId="{277B0C3E-73C5-4F38-8555-8E2AA868C233}" type="presParOf" srcId="{0B6C1455-7224-4ABD-9C70-CCD197565C4C}" destId="{0D5A0A7E-4618-48E1-B3E9-9F0F646C495A}" srcOrd="0" destOrd="0" presId="urn:microsoft.com/office/officeart/2005/8/layout/hierarchy3"/>
    <dgm:cxn modelId="{C3BC0102-A426-45E3-A586-D700B2E03534}" type="presParOf" srcId="{0B6C1455-7224-4ABD-9C70-CCD197565C4C}" destId="{63CB1EDD-A443-42E2-B003-21956E72731F}" srcOrd="1" destOrd="0" presId="urn:microsoft.com/office/officeart/2005/8/layout/hierarchy3"/>
    <dgm:cxn modelId="{EE74F08A-5F7B-4CB5-9407-453BD2BE3E75}" type="presParOf" srcId="{0B6C1455-7224-4ABD-9C70-CCD197565C4C}" destId="{6B85408D-0282-4286-BD5A-B21C68CDA488}" srcOrd="2" destOrd="0" presId="urn:microsoft.com/office/officeart/2005/8/layout/hierarchy3"/>
    <dgm:cxn modelId="{F14F240F-0722-40C9-BB2D-BB4D0B7A7764}" type="presParOf" srcId="{0B6C1455-7224-4ABD-9C70-CCD197565C4C}" destId="{D5A4CB75-30E2-4F9D-9683-C847C0574DFD}" srcOrd="3" destOrd="0" presId="urn:microsoft.com/office/officeart/2005/8/layout/hierarchy3"/>
    <dgm:cxn modelId="{30AD9819-06D9-4ACD-8A8F-50C6A7689568}" type="presParOf" srcId="{64AD002C-C348-48B4-9692-2A0ECFFD0542}" destId="{CD862234-79AB-4BC3-81AD-5D422A7151A8}" srcOrd="1" destOrd="0" presId="urn:microsoft.com/office/officeart/2005/8/layout/hierarchy3"/>
    <dgm:cxn modelId="{D58586BC-2924-4039-8918-D0DFA315D2C4}" type="presParOf" srcId="{CD862234-79AB-4BC3-81AD-5D422A7151A8}" destId="{89D3E2EE-EE1E-4D75-8D14-F6503C806A13}" srcOrd="0" destOrd="0" presId="urn:microsoft.com/office/officeart/2005/8/layout/hierarchy3"/>
    <dgm:cxn modelId="{88CCDF6C-3442-47E9-BB5C-DA1B6888EAAB}" type="presParOf" srcId="{89D3E2EE-EE1E-4D75-8D14-F6503C806A13}" destId="{FC747975-6765-476E-8F6B-5709ADF8DF36}" srcOrd="0" destOrd="0" presId="urn:microsoft.com/office/officeart/2005/8/layout/hierarchy3"/>
    <dgm:cxn modelId="{3BD6915D-9D9F-4EED-92F8-8F26FCDB5737}" type="presParOf" srcId="{89D3E2EE-EE1E-4D75-8D14-F6503C806A13}" destId="{54FFBFCE-2E9F-477B-AAF2-1F7FFC00D141}" srcOrd="1" destOrd="0" presId="urn:microsoft.com/office/officeart/2005/8/layout/hierarchy3"/>
    <dgm:cxn modelId="{74A98EDF-0DC4-41B4-9E7E-5CB71990E5E7}" type="presParOf" srcId="{CD862234-79AB-4BC3-81AD-5D422A7151A8}" destId="{2D5A3EBA-7BD0-4DAA-812F-D4EB49CB550C}" srcOrd="1" destOrd="0" presId="urn:microsoft.com/office/officeart/2005/8/layout/hierarchy3"/>
    <dgm:cxn modelId="{34860168-589B-4FB9-8831-03487CC78891}" type="presParOf" srcId="{2D5A3EBA-7BD0-4DAA-812F-D4EB49CB550C}" destId="{964D7BB2-EC28-491A-A48B-DD72FC8B42F9}" srcOrd="0" destOrd="0" presId="urn:microsoft.com/office/officeart/2005/8/layout/hierarchy3"/>
    <dgm:cxn modelId="{0642605B-42CD-4D56-BCC7-70BA5D536246}" type="presParOf" srcId="{2D5A3EBA-7BD0-4DAA-812F-D4EB49CB550C}" destId="{9544C5D0-A301-42A1-B6F3-6A2FCAC8BDF1}" srcOrd="1" destOrd="0" presId="urn:microsoft.com/office/officeart/2005/8/layout/hierarchy3"/>
    <dgm:cxn modelId="{1906CCBD-94DC-4D8C-96D5-6B6DA7341B7B}" type="presParOf" srcId="{2D5A3EBA-7BD0-4DAA-812F-D4EB49CB550C}" destId="{84A19816-EA45-4C2C-BE68-F2A336A9D708}" srcOrd="2" destOrd="0" presId="urn:microsoft.com/office/officeart/2005/8/layout/hierarchy3"/>
    <dgm:cxn modelId="{38E535D5-4A02-43ED-BEFB-824215F3BF6E}" type="presParOf" srcId="{2D5A3EBA-7BD0-4DAA-812F-D4EB49CB550C}" destId="{11A6556E-A614-4736-95DF-8C805E9D4910}" srcOrd="3" destOrd="0" presId="urn:microsoft.com/office/officeart/2005/8/layout/hierarchy3"/>
    <dgm:cxn modelId="{C6D34CC8-1E7D-4331-A660-B06444DAD292}" type="presParOf" srcId="{2D5A3EBA-7BD0-4DAA-812F-D4EB49CB550C}" destId="{31D3C479-EFE6-4224-BCFB-E6971043E7D4}" srcOrd="4" destOrd="0" presId="urn:microsoft.com/office/officeart/2005/8/layout/hierarchy3"/>
    <dgm:cxn modelId="{4F9F3715-EE1B-41E7-9179-F0BF741EC702}" type="presParOf" srcId="{2D5A3EBA-7BD0-4DAA-812F-D4EB49CB550C}" destId="{25770DAB-8334-421B-B935-2E7D465F4D21}" srcOrd="5" destOrd="0" presId="urn:microsoft.com/office/officeart/2005/8/layout/hierarchy3"/>
    <dgm:cxn modelId="{C95F5942-D1E8-4E04-A64A-A6BE9AB58553}" type="presParOf" srcId="{64AD002C-C348-48B4-9692-2A0ECFFD0542}" destId="{72C822D9-B24E-4F5F-8878-6161CA2D733D}" srcOrd="2" destOrd="0" presId="urn:microsoft.com/office/officeart/2005/8/layout/hierarchy3"/>
    <dgm:cxn modelId="{5B77FFD2-39B9-4D8E-81A5-56EAC6700FD8}" type="presParOf" srcId="{72C822D9-B24E-4F5F-8878-6161CA2D733D}" destId="{781C5563-C68C-46DD-96A8-B3058BAC4AFE}" srcOrd="0" destOrd="0" presId="urn:microsoft.com/office/officeart/2005/8/layout/hierarchy3"/>
    <dgm:cxn modelId="{D8C43A2B-07CA-49C2-A982-95D52AE43204}" type="presParOf" srcId="{781C5563-C68C-46DD-96A8-B3058BAC4AFE}" destId="{63239544-704A-4999-87D3-9E4F56F98006}" srcOrd="0" destOrd="0" presId="urn:microsoft.com/office/officeart/2005/8/layout/hierarchy3"/>
    <dgm:cxn modelId="{CA45C75C-50EA-4E65-85B1-B7E812DC8194}" type="presParOf" srcId="{781C5563-C68C-46DD-96A8-B3058BAC4AFE}" destId="{0FEAA23E-E545-4850-9413-D0ADD8E6CBEB}" srcOrd="1" destOrd="0" presId="urn:microsoft.com/office/officeart/2005/8/layout/hierarchy3"/>
    <dgm:cxn modelId="{8029AA75-9084-4737-8670-B66C0C1E602D}" type="presParOf" srcId="{72C822D9-B24E-4F5F-8878-6161CA2D733D}" destId="{D2C1E608-3AA8-48DF-881C-4DFF088C7445}" srcOrd="1" destOrd="0" presId="urn:microsoft.com/office/officeart/2005/8/layout/hierarchy3"/>
    <dgm:cxn modelId="{2DF6717C-D32C-433F-B9CA-33AD19FEB18D}" type="presParOf" srcId="{D2C1E608-3AA8-48DF-881C-4DFF088C7445}" destId="{93DD9649-0A2E-4638-9990-D5012DA50D83}" srcOrd="0" destOrd="0" presId="urn:microsoft.com/office/officeart/2005/8/layout/hierarchy3"/>
    <dgm:cxn modelId="{5AA847BE-7D80-4B14-A638-BC1E39564AFA}" type="presParOf" srcId="{D2C1E608-3AA8-48DF-881C-4DFF088C7445}" destId="{185DDF7D-4306-436E-8C37-93C606DFD362}" srcOrd="1" destOrd="0" presId="urn:microsoft.com/office/officeart/2005/8/layout/hierarchy3"/>
    <dgm:cxn modelId="{2B4826E3-81F3-466A-AFB4-38C5DD21B09E}" type="presParOf" srcId="{D2C1E608-3AA8-48DF-881C-4DFF088C7445}" destId="{10406BF6-C3A3-4BEB-851E-AB808858B2FA}" srcOrd="2" destOrd="0" presId="urn:microsoft.com/office/officeart/2005/8/layout/hierarchy3"/>
    <dgm:cxn modelId="{9214942B-0CF7-48DB-9CE6-10EE396B4C7C}" type="presParOf" srcId="{D2C1E608-3AA8-48DF-881C-4DFF088C7445}" destId="{34D845C8-FB72-4B52-A5D0-89577AD1559D}" srcOrd="3" destOrd="0" presId="urn:microsoft.com/office/officeart/2005/8/layout/hierarchy3"/>
    <dgm:cxn modelId="{6C7DCB9C-971E-4602-9D8D-69F19EE4FE3B}" type="presParOf" srcId="{D2C1E608-3AA8-48DF-881C-4DFF088C7445}" destId="{83171E16-2B7D-4C3A-8F1A-ED93B9FEC26A}" srcOrd="4" destOrd="0" presId="urn:microsoft.com/office/officeart/2005/8/layout/hierarchy3"/>
    <dgm:cxn modelId="{CD94D1E8-DABC-403E-BB6D-22CFB69F77D5}" type="presParOf" srcId="{D2C1E608-3AA8-48DF-881C-4DFF088C7445}" destId="{8104E50C-F479-435F-A2CF-10581362D49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21AF89-55E4-4512-8803-1A5C1611D4D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ECD19E5-A00B-4995-B299-0B7E40BABFA2}">
      <dgm:prSet phldrT="[Text]"/>
      <dgm:spPr>
        <a:solidFill>
          <a:schemeClr val="accent1">
            <a:lumMod val="75000"/>
            <a:alpha val="50000"/>
          </a:schemeClr>
        </a:solidFill>
        <a:ln>
          <a:noFill/>
        </a:ln>
      </dgm:spPr>
      <dgm:t>
        <a:bodyPr/>
        <a:lstStyle/>
        <a:p>
          <a:r>
            <a:rPr lang="id-ID" dirty="0"/>
            <a:t>PKH</a:t>
          </a:r>
        </a:p>
      </dgm:t>
    </dgm:pt>
    <dgm:pt modelId="{0902A3C1-A639-443C-AE76-01359DA08A52}" type="parTrans" cxnId="{12E2F00C-69CC-43FB-86F6-17ADD8EE88D3}">
      <dgm:prSet/>
      <dgm:spPr/>
      <dgm:t>
        <a:bodyPr/>
        <a:lstStyle/>
        <a:p>
          <a:endParaRPr lang="id-ID"/>
        </a:p>
      </dgm:t>
    </dgm:pt>
    <dgm:pt modelId="{5EAD4036-1F83-4319-A56C-E9C7D3FF684F}" type="sibTrans" cxnId="{12E2F00C-69CC-43FB-86F6-17ADD8EE88D3}">
      <dgm:prSet/>
      <dgm:spPr/>
      <dgm:t>
        <a:bodyPr/>
        <a:lstStyle/>
        <a:p>
          <a:endParaRPr lang="id-ID"/>
        </a:p>
      </dgm:t>
    </dgm:pt>
    <dgm:pt modelId="{7EF19A65-523D-433E-9DF8-9F1A7E716F28}">
      <dgm:prSet phldrT="[Text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id-ID" sz="1600" dirty="0"/>
            <a:t>PIP</a:t>
          </a:r>
        </a:p>
        <a:p>
          <a:pPr>
            <a:spcAft>
              <a:spcPts val="0"/>
            </a:spcAft>
          </a:pPr>
          <a:r>
            <a:rPr lang="id-ID" sz="1600" dirty="0"/>
            <a:t>Program Indonesia </a:t>
          </a:r>
          <a:r>
            <a:rPr lang="id-ID" sz="1600" dirty="0" smtClean="0"/>
            <a:t>Pintar</a:t>
          </a:r>
        </a:p>
        <a:p>
          <a:pPr>
            <a:spcAft>
              <a:spcPts val="0"/>
            </a:spcAft>
          </a:pPr>
          <a:r>
            <a:rPr lang="id-ID" sz="1600" dirty="0" smtClean="0"/>
            <a:t>(KIP)</a:t>
          </a:r>
          <a:endParaRPr lang="id-ID" sz="1600" dirty="0"/>
        </a:p>
      </dgm:t>
    </dgm:pt>
    <dgm:pt modelId="{88B54D12-172A-43D7-8905-449C76E76C9A}" type="parTrans" cxnId="{D35F4449-5A2E-4681-90B9-E780CB01C0B6}">
      <dgm:prSet/>
      <dgm:spPr/>
      <dgm:t>
        <a:bodyPr/>
        <a:lstStyle/>
        <a:p>
          <a:endParaRPr lang="id-ID"/>
        </a:p>
      </dgm:t>
    </dgm:pt>
    <dgm:pt modelId="{0B350281-C3DD-45C0-9F86-8F5C3EF37A64}" type="sibTrans" cxnId="{D35F4449-5A2E-4681-90B9-E780CB01C0B6}">
      <dgm:prSet/>
      <dgm:spPr/>
      <dgm:t>
        <a:bodyPr/>
        <a:lstStyle/>
        <a:p>
          <a:endParaRPr lang="id-ID"/>
        </a:p>
      </dgm:t>
    </dgm:pt>
    <dgm:pt modelId="{45477DEA-8974-42CA-A6CA-FAF77C70EC0A}">
      <dgm:prSet phldrT="[Text]" custT="1"/>
      <dgm:spPr>
        <a:solidFill>
          <a:schemeClr val="accent6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id-ID" sz="1600" dirty="0">
              <a:solidFill>
                <a:schemeClr val="tx1"/>
              </a:solidFill>
            </a:rPr>
            <a:t>PIS</a:t>
          </a:r>
        </a:p>
        <a:p>
          <a:pPr>
            <a:spcAft>
              <a:spcPts val="0"/>
            </a:spcAft>
          </a:pPr>
          <a:r>
            <a:rPr lang="id-ID" sz="1600" dirty="0">
              <a:solidFill>
                <a:schemeClr val="tx1"/>
              </a:solidFill>
            </a:rPr>
            <a:t>Program Indonesia </a:t>
          </a:r>
          <a:r>
            <a:rPr lang="id-ID" sz="1600" dirty="0" smtClean="0">
              <a:solidFill>
                <a:schemeClr val="tx1"/>
              </a:solidFill>
            </a:rPr>
            <a:t>Sehat</a:t>
          </a:r>
        </a:p>
        <a:p>
          <a:pPr>
            <a:spcAft>
              <a:spcPts val="0"/>
            </a:spcAft>
          </a:pPr>
          <a:r>
            <a:rPr lang="id-ID" sz="1600" dirty="0" smtClean="0">
              <a:solidFill>
                <a:schemeClr val="tx1"/>
              </a:solidFill>
            </a:rPr>
            <a:t>( PBI KIS)</a:t>
          </a:r>
          <a:endParaRPr lang="id-ID" sz="1600" dirty="0">
            <a:solidFill>
              <a:schemeClr val="tx1"/>
            </a:solidFill>
          </a:endParaRPr>
        </a:p>
      </dgm:t>
    </dgm:pt>
    <dgm:pt modelId="{221062C3-EEE6-4723-85CC-A52C39A9C497}" type="parTrans" cxnId="{EE027A7D-845B-47E4-B45B-1F537F2D67F1}">
      <dgm:prSet/>
      <dgm:spPr/>
      <dgm:t>
        <a:bodyPr/>
        <a:lstStyle/>
        <a:p>
          <a:endParaRPr lang="id-ID"/>
        </a:p>
      </dgm:t>
    </dgm:pt>
    <dgm:pt modelId="{1E17C88A-AE38-4408-B5C9-B4C420399711}" type="sibTrans" cxnId="{EE027A7D-845B-47E4-B45B-1F537F2D67F1}">
      <dgm:prSet/>
      <dgm:spPr/>
      <dgm:t>
        <a:bodyPr/>
        <a:lstStyle/>
        <a:p>
          <a:endParaRPr lang="id-ID"/>
        </a:p>
      </dgm:t>
    </dgm:pt>
    <dgm:pt modelId="{ECC7C33F-8422-4F50-ACA4-5715AEFDB3F1}">
      <dgm:prSet phldrT="[Text]" custT="1"/>
      <dgm:spPr>
        <a:solidFill>
          <a:schemeClr val="accent4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id-ID" sz="1600" dirty="0" smtClean="0"/>
            <a:t>KUBE/UEP</a:t>
          </a:r>
        </a:p>
        <a:p>
          <a:r>
            <a:rPr lang="id-ID" sz="1600" dirty="0" smtClean="0"/>
            <a:t>(</a:t>
          </a:r>
          <a:r>
            <a:rPr lang="id-ID" sz="1600" dirty="0" err="1" smtClean="0"/>
            <a:t>E</a:t>
          </a:r>
          <a:r>
            <a:rPr lang="id-ID" sz="1600" dirty="0" smtClean="0"/>
            <a:t>-Warong KUBE-</a:t>
          </a:r>
          <a:r>
            <a:rPr lang="id-ID" sz="1600" baseline="0" dirty="0" smtClean="0"/>
            <a:t> PKH)</a:t>
          </a:r>
          <a:endParaRPr lang="id-ID" sz="1600" dirty="0"/>
        </a:p>
      </dgm:t>
    </dgm:pt>
    <dgm:pt modelId="{EDAF5C22-89BB-45A0-B256-7425C0B0E7B2}" type="parTrans" cxnId="{2D1C7818-53E1-433E-8111-BD35D892034A}">
      <dgm:prSet/>
      <dgm:spPr/>
      <dgm:t>
        <a:bodyPr/>
        <a:lstStyle/>
        <a:p>
          <a:endParaRPr lang="id-ID"/>
        </a:p>
      </dgm:t>
    </dgm:pt>
    <dgm:pt modelId="{86DC8231-6D3F-463D-AEB1-1F122E9F3785}" type="sibTrans" cxnId="{2D1C7818-53E1-433E-8111-BD35D892034A}">
      <dgm:prSet/>
      <dgm:spPr/>
      <dgm:t>
        <a:bodyPr/>
        <a:lstStyle/>
        <a:p>
          <a:endParaRPr lang="id-ID"/>
        </a:p>
      </dgm:t>
    </dgm:pt>
    <dgm:pt modelId="{13688792-E394-4424-87F4-A630CFB77BCC}">
      <dgm:prSet phldrT="[Text]" custT="1"/>
      <dgm:spPr>
        <a:solidFill>
          <a:schemeClr val="accent4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id-ID" sz="1600" dirty="0"/>
            <a:t>RASTRA</a:t>
          </a:r>
        </a:p>
      </dgm:t>
    </dgm:pt>
    <dgm:pt modelId="{85CEEAEE-45B3-4F86-B0E1-0B982050F660}" type="parTrans" cxnId="{CCE7E66B-4B62-448E-B559-BE02F57615A1}">
      <dgm:prSet/>
      <dgm:spPr/>
      <dgm:t>
        <a:bodyPr/>
        <a:lstStyle/>
        <a:p>
          <a:endParaRPr lang="id-ID"/>
        </a:p>
      </dgm:t>
    </dgm:pt>
    <dgm:pt modelId="{2CF07114-79A5-489B-9A1F-D43B9F686318}" type="sibTrans" cxnId="{CCE7E66B-4B62-448E-B559-BE02F57615A1}">
      <dgm:prSet/>
      <dgm:spPr/>
      <dgm:t>
        <a:bodyPr/>
        <a:lstStyle/>
        <a:p>
          <a:endParaRPr lang="id-ID"/>
        </a:p>
      </dgm:t>
    </dgm:pt>
    <dgm:pt modelId="{280AC233-C59B-414A-BBB3-633FE2380F3E}">
      <dgm:prSet custT="1"/>
      <dgm:spPr>
        <a:solidFill>
          <a:schemeClr val="tx2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id-ID" sz="1600" dirty="0"/>
            <a:t>RUTILAHU</a:t>
          </a:r>
        </a:p>
      </dgm:t>
    </dgm:pt>
    <dgm:pt modelId="{A02CDF54-AB75-46F3-AA90-632905D2FB38}" type="parTrans" cxnId="{05A94EAE-4ED3-4EF4-876F-C4CF5DC10A04}">
      <dgm:prSet/>
      <dgm:spPr/>
      <dgm:t>
        <a:bodyPr/>
        <a:lstStyle/>
        <a:p>
          <a:endParaRPr lang="id-ID"/>
        </a:p>
      </dgm:t>
    </dgm:pt>
    <dgm:pt modelId="{5C08C384-71C3-4933-90E4-31B6111868D0}" type="sibTrans" cxnId="{05A94EAE-4ED3-4EF4-876F-C4CF5DC10A04}">
      <dgm:prSet/>
      <dgm:spPr/>
      <dgm:t>
        <a:bodyPr/>
        <a:lstStyle/>
        <a:p>
          <a:endParaRPr lang="id-ID"/>
        </a:p>
      </dgm:t>
    </dgm:pt>
    <dgm:pt modelId="{23731BE4-E0C3-254C-8278-EAE7F3841CF5}">
      <dgm:prSet custT="1"/>
      <dgm:spPr>
        <a:solidFill>
          <a:schemeClr val="accent4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id-ID" sz="1600" dirty="0" smtClean="0"/>
            <a:t>Subsidi Pupuk</a:t>
          </a:r>
          <a:endParaRPr lang="id-ID" sz="1600" dirty="0"/>
        </a:p>
      </dgm:t>
    </dgm:pt>
    <dgm:pt modelId="{377B58E8-622D-9C4A-A129-17503BFDDF6D}" type="parTrans" cxnId="{8291D572-6D2E-2943-87FA-C936DB63176B}">
      <dgm:prSet/>
      <dgm:spPr/>
      <dgm:t>
        <a:bodyPr/>
        <a:lstStyle/>
        <a:p>
          <a:endParaRPr lang="en-US"/>
        </a:p>
      </dgm:t>
    </dgm:pt>
    <dgm:pt modelId="{D2EE1EC6-E778-2F40-A6F2-E3865D3700A9}" type="sibTrans" cxnId="{8291D572-6D2E-2943-87FA-C936DB63176B}">
      <dgm:prSet/>
      <dgm:spPr/>
      <dgm:t>
        <a:bodyPr/>
        <a:lstStyle/>
        <a:p>
          <a:endParaRPr lang="en-US"/>
        </a:p>
      </dgm:t>
    </dgm:pt>
    <dgm:pt modelId="{6B4D8407-B2DB-DC41-AECC-B744EC0094F0}">
      <dgm:prSet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id-ID" sz="1600" dirty="0" smtClean="0"/>
            <a:t>Subsidi PLN</a:t>
          </a:r>
          <a:endParaRPr lang="id-ID" sz="1600" dirty="0"/>
        </a:p>
      </dgm:t>
    </dgm:pt>
    <dgm:pt modelId="{5F05BCAC-131C-E643-A8C2-88687790D887}" type="parTrans" cxnId="{87CE3786-7A6E-0F4E-96B0-413C683C50F7}">
      <dgm:prSet/>
      <dgm:spPr/>
      <dgm:t>
        <a:bodyPr/>
        <a:lstStyle/>
        <a:p>
          <a:endParaRPr lang="en-US"/>
        </a:p>
      </dgm:t>
    </dgm:pt>
    <dgm:pt modelId="{57BC8759-3FA5-9145-8D91-FEB26A87B601}" type="sibTrans" cxnId="{87CE3786-7A6E-0F4E-96B0-413C683C50F7}">
      <dgm:prSet/>
      <dgm:spPr/>
      <dgm:t>
        <a:bodyPr/>
        <a:lstStyle/>
        <a:p>
          <a:endParaRPr lang="en-US"/>
        </a:p>
      </dgm:t>
    </dgm:pt>
    <dgm:pt modelId="{791A431C-D583-4CEE-9F51-C54BE4BC759F}">
      <dgm:prSet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ASLUT</a:t>
          </a:r>
          <a:endParaRPr lang="id-ID" sz="1600" dirty="0"/>
        </a:p>
      </dgm:t>
    </dgm:pt>
    <dgm:pt modelId="{058A49B5-2DF9-43B2-8084-50A5E73988E2}" type="parTrans" cxnId="{E482FF47-8BF3-4BFB-B248-F9553C8343DF}">
      <dgm:prSet/>
      <dgm:spPr/>
      <dgm:t>
        <a:bodyPr/>
        <a:lstStyle/>
        <a:p>
          <a:endParaRPr lang="en-US"/>
        </a:p>
      </dgm:t>
    </dgm:pt>
    <dgm:pt modelId="{7D245C09-5C1E-4418-836B-5667F9846696}" type="sibTrans" cxnId="{E482FF47-8BF3-4BFB-B248-F9553C8343DF}">
      <dgm:prSet/>
      <dgm:spPr/>
      <dgm:t>
        <a:bodyPr/>
        <a:lstStyle/>
        <a:p>
          <a:endParaRPr lang="en-US"/>
        </a:p>
      </dgm:t>
    </dgm:pt>
    <dgm:pt modelId="{27ADF6F6-7D73-4807-953D-666A63CBACA9}">
      <dgm:prSet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ASPDB</a:t>
          </a:r>
          <a:endParaRPr lang="id-ID" sz="1600" dirty="0"/>
        </a:p>
      </dgm:t>
    </dgm:pt>
    <dgm:pt modelId="{AD1670C3-F722-4A41-A0CC-F396BB39CDEE}" type="parTrans" cxnId="{C398E1EE-EE19-49B8-BC07-6F3BDAE6C7C0}">
      <dgm:prSet/>
      <dgm:spPr/>
      <dgm:t>
        <a:bodyPr/>
        <a:lstStyle/>
        <a:p>
          <a:endParaRPr lang="en-US"/>
        </a:p>
      </dgm:t>
    </dgm:pt>
    <dgm:pt modelId="{935B465C-F880-4DC4-AE7A-19468D70B8D1}" type="sibTrans" cxnId="{C398E1EE-EE19-49B8-BC07-6F3BDAE6C7C0}">
      <dgm:prSet/>
      <dgm:spPr/>
      <dgm:t>
        <a:bodyPr/>
        <a:lstStyle/>
        <a:p>
          <a:endParaRPr lang="en-US"/>
        </a:p>
      </dgm:t>
    </dgm:pt>
    <dgm:pt modelId="{1B32B494-F0CF-4CB7-9D8C-12094F999ACF}">
      <dgm:prSet custT="1"/>
      <dgm:spPr>
        <a:solidFill>
          <a:schemeClr val="accent6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id-ID" sz="1600" dirty="0" smtClean="0"/>
            <a:t>Subsidi LPG</a:t>
          </a:r>
          <a:endParaRPr lang="id-ID" sz="1600" dirty="0"/>
        </a:p>
      </dgm:t>
    </dgm:pt>
    <dgm:pt modelId="{21BCC603-0238-44DF-8E6C-52B50FD61606}" type="sibTrans" cxnId="{2CEA9FD0-4694-435B-BFEA-515CCF2CA559}">
      <dgm:prSet/>
      <dgm:spPr/>
      <dgm:t>
        <a:bodyPr/>
        <a:lstStyle/>
        <a:p>
          <a:endParaRPr lang="id-ID"/>
        </a:p>
      </dgm:t>
    </dgm:pt>
    <dgm:pt modelId="{50C3FBF8-A406-4E08-9900-07B2239F3F09}" type="parTrans" cxnId="{2CEA9FD0-4694-435B-BFEA-515CCF2CA559}">
      <dgm:prSet/>
      <dgm:spPr/>
      <dgm:t>
        <a:bodyPr/>
        <a:lstStyle/>
        <a:p>
          <a:endParaRPr lang="id-ID"/>
        </a:p>
      </dgm:t>
    </dgm:pt>
    <dgm:pt modelId="{E3534C71-E0F5-4726-B56D-0A00A10D9B4C}" type="pres">
      <dgm:prSet presAssocID="{9121AF89-55E4-4512-8803-1A5C1611D4D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97358-6E49-48D0-813C-093BA6368733}" type="pres">
      <dgm:prSet presAssocID="{9121AF89-55E4-4512-8803-1A5C1611D4D3}" presName="radial" presStyleCnt="0">
        <dgm:presLayoutVars>
          <dgm:animLvl val="ctr"/>
        </dgm:presLayoutVars>
      </dgm:prSet>
      <dgm:spPr/>
    </dgm:pt>
    <dgm:pt modelId="{423AB7B8-E531-4F99-A571-74AC49F1D2D4}" type="pres">
      <dgm:prSet presAssocID="{9ECD19E5-A00B-4995-B299-0B7E40BABFA2}" presName="centerShape" presStyleLbl="vennNode1" presStyleIdx="0" presStyleCnt="11" custScaleX="210966" custScaleY="163694"/>
      <dgm:spPr/>
      <dgm:t>
        <a:bodyPr/>
        <a:lstStyle/>
        <a:p>
          <a:endParaRPr lang="en-US"/>
        </a:p>
      </dgm:t>
    </dgm:pt>
    <dgm:pt modelId="{5E6EA113-96DE-491C-A3F9-D0D7CEC30481}" type="pres">
      <dgm:prSet presAssocID="{7EF19A65-523D-433E-9DF8-9F1A7E716F28}" presName="node" presStyleLbl="vennNode1" presStyleIdx="1" presStyleCnt="11" custScaleX="207427" custScaleY="189863" custRadScaleRad="100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1CAE0-C361-465F-AD36-EA357A1A8493}" type="pres">
      <dgm:prSet presAssocID="{45477DEA-8974-42CA-A6CA-FAF77C70EC0A}" presName="node" presStyleLbl="vennNode1" presStyleIdx="2" presStyleCnt="11" custScaleX="207427" custScaleY="189863" custRadScaleRad="107095" custRadScaleInc="3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52A7A-9AA2-4C30-B977-58F26EFDCD21}" type="pres">
      <dgm:prSet presAssocID="{ECC7C33F-8422-4F50-ACA4-5715AEFDB3F1}" presName="node" presStyleLbl="vennNode1" presStyleIdx="3" presStyleCnt="11" custScaleX="207427" custScaleY="189863" custRadScaleRad="107095" custRadScaleInc="-3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BA15A-99AB-420E-87EF-884F444F23B4}" type="pres">
      <dgm:prSet presAssocID="{13688792-E394-4424-87F4-A630CFB77BCC}" presName="node" presStyleLbl="vennNode1" presStyleIdx="4" presStyleCnt="11" custScaleX="207427" custScaleY="189863" custRadScaleRad="113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C43D1-B71E-4D3D-BB52-1ACEC575012B}" type="pres">
      <dgm:prSet presAssocID="{280AC233-C59B-414A-BBB3-633FE2380F3E}" presName="node" presStyleLbl="vennNode1" presStyleIdx="5" presStyleCnt="11" custScaleX="207427" custScaleY="189863" custRadScaleRad="106379" custRadScaleInc="3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D9303-DE76-4F80-9ACC-3F60508A1FDF}" type="pres">
      <dgm:prSet presAssocID="{1B32B494-F0CF-4CB7-9D8C-12094F999ACF}" presName="node" presStyleLbl="vennNode1" presStyleIdx="6" presStyleCnt="11" custScaleX="209814" custScaleY="199744" custRadScaleRad="100850" custRadScaleInc="25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74778-DC56-D34B-A54D-8771215FCE98}" type="pres">
      <dgm:prSet presAssocID="{23731BE4-E0C3-254C-8278-EAE7F3841CF5}" presName="node" presStyleLbl="vennNode1" presStyleIdx="7" presStyleCnt="11" custScaleX="210646" custScaleY="205584" custRadScaleRad="117646" custRadScaleInc="4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B0EE9-C647-E242-A6E2-CB3C3B820023}" type="pres">
      <dgm:prSet presAssocID="{6B4D8407-B2DB-DC41-AECC-B744EC0094F0}" presName="node" presStyleLbl="vennNode1" presStyleIdx="8" presStyleCnt="11" custScaleX="208466" custScaleY="191113" custRadScaleRad="116227" custRadScaleInc="-10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03ECA-6DE3-4485-A994-31DCBC39BAD7}" type="pres">
      <dgm:prSet presAssocID="{791A431C-D583-4CEE-9F51-C54BE4BC759F}" presName="node" presStyleLbl="vennNode1" presStyleIdx="9" presStyleCnt="11" custScaleX="191241" custScaleY="193015" custRadScaleRad="111364" custRadScaleInc="-5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1E069-F686-4961-BF82-1A56A9D51193}" type="pres">
      <dgm:prSet presAssocID="{27ADF6F6-7D73-4807-953D-666A63CBACA9}" presName="node" presStyleLbl="vennNode1" presStyleIdx="10" presStyleCnt="11" custScaleX="180649" custScaleY="172333" custRadScaleRad="110432" custRadScaleInc="-1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F38B08-18B3-4D53-BC0D-66BED7028403}" type="presOf" srcId="{791A431C-D583-4CEE-9F51-C54BE4BC759F}" destId="{2E903ECA-6DE3-4485-A994-31DCBC39BAD7}" srcOrd="0" destOrd="0" presId="urn:microsoft.com/office/officeart/2005/8/layout/radial3"/>
    <dgm:cxn modelId="{8357CFFE-656B-414B-B761-1949375B6E4A}" type="presOf" srcId="{45477DEA-8974-42CA-A6CA-FAF77C70EC0A}" destId="{40A1CAE0-C361-465F-AD36-EA357A1A8493}" srcOrd="0" destOrd="0" presId="urn:microsoft.com/office/officeart/2005/8/layout/radial3"/>
    <dgm:cxn modelId="{E4EDEF70-7339-47B7-A13A-95C8357D54FE}" type="presOf" srcId="{27ADF6F6-7D73-4807-953D-666A63CBACA9}" destId="{78E1E069-F686-4961-BF82-1A56A9D51193}" srcOrd="0" destOrd="0" presId="urn:microsoft.com/office/officeart/2005/8/layout/radial3"/>
    <dgm:cxn modelId="{12E2F00C-69CC-43FB-86F6-17ADD8EE88D3}" srcId="{9121AF89-55E4-4512-8803-1A5C1611D4D3}" destId="{9ECD19E5-A00B-4995-B299-0B7E40BABFA2}" srcOrd="0" destOrd="0" parTransId="{0902A3C1-A639-443C-AE76-01359DA08A52}" sibTransId="{5EAD4036-1F83-4319-A56C-E9C7D3FF684F}"/>
    <dgm:cxn modelId="{8291D572-6D2E-2943-87FA-C936DB63176B}" srcId="{9ECD19E5-A00B-4995-B299-0B7E40BABFA2}" destId="{23731BE4-E0C3-254C-8278-EAE7F3841CF5}" srcOrd="6" destOrd="0" parTransId="{377B58E8-622D-9C4A-A129-17503BFDDF6D}" sibTransId="{D2EE1EC6-E778-2F40-A6F2-E3865D3700A9}"/>
    <dgm:cxn modelId="{E2C5F4A1-28F9-44F8-88F4-D58B268CDA7C}" type="presOf" srcId="{280AC233-C59B-414A-BBB3-633FE2380F3E}" destId="{22FC43D1-B71E-4D3D-BB52-1ACEC575012B}" srcOrd="0" destOrd="0" presId="urn:microsoft.com/office/officeart/2005/8/layout/radial3"/>
    <dgm:cxn modelId="{48648D9C-996A-4132-B43B-B8217511951F}" type="presOf" srcId="{9121AF89-55E4-4512-8803-1A5C1611D4D3}" destId="{E3534C71-E0F5-4726-B56D-0A00A10D9B4C}" srcOrd="0" destOrd="0" presId="urn:microsoft.com/office/officeart/2005/8/layout/radial3"/>
    <dgm:cxn modelId="{1BEADF94-995A-461E-B007-F1DB348930C5}" type="presOf" srcId="{9ECD19E5-A00B-4995-B299-0B7E40BABFA2}" destId="{423AB7B8-E531-4F99-A571-74AC49F1D2D4}" srcOrd="0" destOrd="0" presId="urn:microsoft.com/office/officeart/2005/8/layout/radial3"/>
    <dgm:cxn modelId="{18CFE1AC-D424-409B-86CB-E345C589DDD8}" type="presOf" srcId="{6B4D8407-B2DB-DC41-AECC-B744EC0094F0}" destId="{F0EB0EE9-C647-E242-A6E2-CB3C3B820023}" srcOrd="0" destOrd="0" presId="urn:microsoft.com/office/officeart/2005/8/layout/radial3"/>
    <dgm:cxn modelId="{DA92C743-F115-4208-892B-C664262F4CD9}" type="presOf" srcId="{ECC7C33F-8422-4F50-ACA4-5715AEFDB3F1}" destId="{89252A7A-9AA2-4C30-B977-58F26EFDCD21}" srcOrd="0" destOrd="0" presId="urn:microsoft.com/office/officeart/2005/8/layout/radial3"/>
    <dgm:cxn modelId="{05A94EAE-4ED3-4EF4-876F-C4CF5DC10A04}" srcId="{9ECD19E5-A00B-4995-B299-0B7E40BABFA2}" destId="{280AC233-C59B-414A-BBB3-633FE2380F3E}" srcOrd="4" destOrd="0" parTransId="{A02CDF54-AB75-46F3-AA90-632905D2FB38}" sibTransId="{5C08C384-71C3-4933-90E4-31B6111868D0}"/>
    <dgm:cxn modelId="{D35F4449-5A2E-4681-90B9-E780CB01C0B6}" srcId="{9ECD19E5-A00B-4995-B299-0B7E40BABFA2}" destId="{7EF19A65-523D-433E-9DF8-9F1A7E716F28}" srcOrd="0" destOrd="0" parTransId="{88B54D12-172A-43D7-8905-449C76E76C9A}" sibTransId="{0B350281-C3DD-45C0-9F86-8F5C3EF37A64}"/>
    <dgm:cxn modelId="{2458676B-C66D-403A-8F86-07ABFAED61AE}" type="presOf" srcId="{23731BE4-E0C3-254C-8278-EAE7F3841CF5}" destId="{64674778-DC56-D34B-A54D-8771215FCE98}" srcOrd="0" destOrd="0" presId="urn:microsoft.com/office/officeart/2005/8/layout/radial3"/>
    <dgm:cxn modelId="{C398E1EE-EE19-49B8-BC07-6F3BDAE6C7C0}" srcId="{9ECD19E5-A00B-4995-B299-0B7E40BABFA2}" destId="{27ADF6F6-7D73-4807-953D-666A63CBACA9}" srcOrd="9" destOrd="0" parTransId="{AD1670C3-F722-4A41-A0CC-F396BB39CDEE}" sibTransId="{935B465C-F880-4DC4-AE7A-19468D70B8D1}"/>
    <dgm:cxn modelId="{99782CB4-4BCF-4638-91E1-ED39E90F67D1}" type="presOf" srcId="{7EF19A65-523D-433E-9DF8-9F1A7E716F28}" destId="{5E6EA113-96DE-491C-A3F9-D0D7CEC30481}" srcOrd="0" destOrd="0" presId="urn:microsoft.com/office/officeart/2005/8/layout/radial3"/>
    <dgm:cxn modelId="{EE027A7D-845B-47E4-B45B-1F537F2D67F1}" srcId="{9ECD19E5-A00B-4995-B299-0B7E40BABFA2}" destId="{45477DEA-8974-42CA-A6CA-FAF77C70EC0A}" srcOrd="1" destOrd="0" parTransId="{221062C3-EEE6-4723-85CC-A52C39A9C497}" sibTransId="{1E17C88A-AE38-4408-B5C9-B4C420399711}"/>
    <dgm:cxn modelId="{2B64B389-3ACD-43FD-B179-F248FEA6F516}" type="presOf" srcId="{13688792-E394-4424-87F4-A630CFB77BCC}" destId="{614BA15A-99AB-420E-87EF-884F444F23B4}" srcOrd="0" destOrd="0" presId="urn:microsoft.com/office/officeart/2005/8/layout/radial3"/>
    <dgm:cxn modelId="{2D1C7818-53E1-433E-8111-BD35D892034A}" srcId="{9ECD19E5-A00B-4995-B299-0B7E40BABFA2}" destId="{ECC7C33F-8422-4F50-ACA4-5715AEFDB3F1}" srcOrd="2" destOrd="0" parTransId="{EDAF5C22-89BB-45A0-B256-7425C0B0E7B2}" sibTransId="{86DC8231-6D3F-463D-AEB1-1F122E9F3785}"/>
    <dgm:cxn modelId="{CCE7E66B-4B62-448E-B559-BE02F57615A1}" srcId="{9ECD19E5-A00B-4995-B299-0B7E40BABFA2}" destId="{13688792-E394-4424-87F4-A630CFB77BCC}" srcOrd="3" destOrd="0" parTransId="{85CEEAEE-45B3-4F86-B0E1-0B982050F660}" sibTransId="{2CF07114-79A5-489B-9A1F-D43B9F686318}"/>
    <dgm:cxn modelId="{2CEA9FD0-4694-435B-BFEA-515CCF2CA559}" srcId="{9ECD19E5-A00B-4995-B299-0B7E40BABFA2}" destId="{1B32B494-F0CF-4CB7-9D8C-12094F999ACF}" srcOrd="5" destOrd="0" parTransId="{50C3FBF8-A406-4E08-9900-07B2239F3F09}" sibTransId="{21BCC603-0238-44DF-8E6C-52B50FD61606}"/>
    <dgm:cxn modelId="{87CE3786-7A6E-0F4E-96B0-413C683C50F7}" srcId="{9ECD19E5-A00B-4995-B299-0B7E40BABFA2}" destId="{6B4D8407-B2DB-DC41-AECC-B744EC0094F0}" srcOrd="7" destOrd="0" parTransId="{5F05BCAC-131C-E643-A8C2-88687790D887}" sibTransId="{57BC8759-3FA5-9145-8D91-FEB26A87B601}"/>
    <dgm:cxn modelId="{647B74BB-AB05-44DC-BE3E-048521814EB5}" type="presOf" srcId="{1B32B494-F0CF-4CB7-9D8C-12094F999ACF}" destId="{609D9303-DE76-4F80-9ACC-3F60508A1FDF}" srcOrd="0" destOrd="0" presId="urn:microsoft.com/office/officeart/2005/8/layout/radial3"/>
    <dgm:cxn modelId="{E482FF47-8BF3-4BFB-B248-F9553C8343DF}" srcId="{9ECD19E5-A00B-4995-B299-0B7E40BABFA2}" destId="{791A431C-D583-4CEE-9F51-C54BE4BC759F}" srcOrd="8" destOrd="0" parTransId="{058A49B5-2DF9-43B2-8084-50A5E73988E2}" sibTransId="{7D245C09-5C1E-4418-836B-5667F9846696}"/>
    <dgm:cxn modelId="{D3E5D409-3698-4329-AF15-CF56C67F73D8}" type="presParOf" srcId="{E3534C71-E0F5-4726-B56D-0A00A10D9B4C}" destId="{4BA97358-6E49-48D0-813C-093BA6368733}" srcOrd="0" destOrd="0" presId="urn:microsoft.com/office/officeart/2005/8/layout/radial3"/>
    <dgm:cxn modelId="{3643CF71-4D7E-4042-BD31-1E7F578BF795}" type="presParOf" srcId="{4BA97358-6E49-48D0-813C-093BA6368733}" destId="{423AB7B8-E531-4F99-A571-74AC49F1D2D4}" srcOrd="0" destOrd="0" presId="urn:microsoft.com/office/officeart/2005/8/layout/radial3"/>
    <dgm:cxn modelId="{E5FB389B-6158-4672-B8CD-0FE26DB97B54}" type="presParOf" srcId="{4BA97358-6E49-48D0-813C-093BA6368733}" destId="{5E6EA113-96DE-491C-A3F9-D0D7CEC30481}" srcOrd="1" destOrd="0" presId="urn:microsoft.com/office/officeart/2005/8/layout/radial3"/>
    <dgm:cxn modelId="{6A1903F7-DC73-4C93-80E3-4669908ADBDC}" type="presParOf" srcId="{4BA97358-6E49-48D0-813C-093BA6368733}" destId="{40A1CAE0-C361-465F-AD36-EA357A1A8493}" srcOrd="2" destOrd="0" presId="urn:microsoft.com/office/officeart/2005/8/layout/radial3"/>
    <dgm:cxn modelId="{48233821-3116-4917-9BF6-C1E2CEA904CF}" type="presParOf" srcId="{4BA97358-6E49-48D0-813C-093BA6368733}" destId="{89252A7A-9AA2-4C30-B977-58F26EFDCD21}" srcOrd="3" destOrd="0" presId="urn:microsoft.com/office/officeart/2005/8/layout/radial3"/>
    <dgm:cxn modelId="{1799C64E-CA82-4A0F-AC0C-1189A4233E82}" type="presParOf" srcId="{4BA97358-6E49-48D0-813C-093BA6368733}" destId="{614BA15A-99AB-420E-87EF-884F444F23B4}" srcOrd="4" destOrd="0" presId="urn:microsoft.com/office/officeart/2005/8/layout/radial3"/>
    <dgm:cxn modelId="{03F2B09B-07A2-45EC-AA79-2DC7D4132D54}" type="presParOf" srcId="{4BA97358-6E49-48D0-813C-093BA6368733}" destId="{22FC43D1-B71E-4D3D-BB52-1ACEC575012B}" srcOrd="5" destOrd="0" presId="urn:microsoft.com/office/officeart/2005/8/layout/radial3"/>
    <dgm:cxn modelId="{945600EB-12A3-45CD-BBFE-D355E04B458A}" type="presParOf" srcId="{4BA97358-6E49-48D0-813C-093BA6368733}" destId="{609D9303-DE76-4F80-9ACC-3F60508A1FDF}" srcOrd="6" destOrd="0" presId="urn:microsoft.com/office/officeart/2005/8/layout/radial3"/>
    <dgm:cxn modelId="{E1638CEA-DDA2-4671-BC74-063560B96779}" type="presParOf" srcId="{4BA97358-6E49-48D0-813C-093BA6368733}" destId="{64674778-DC56-D34B-A54D-8771215FCE98}" srcOrd="7" destOrd="0" presId="urn:microsoft.com/office/officeart/2005/8/layout/radial3"/>
    <dgm:cxn modelId="{F8D91A19-B25C-4CCD-9D15-D49F4F88B97C}" type="presParOf" srcId="{4BA97358-6E49-48D0-813C-093BA6368733}" destId="{F0EB0EE9-C647-E242-A6E2-CB3C3B820023}" srcOrd="8" destOrd="0" presId="urn:microsoft.com/office/officeart/2005/8/layout/radial3"/>
    <dgm:cxn modelId="{A977D2AF-26B5-483A-86E3-08393F9B4536}" type="presParOf" srcId="{4BA97358-6E49-48D0-813C-093BA6368733}" destId="{2E903ECA-6DE3-4485-A994-31DCBC39BAD7}" srcOrd="9" destOrd="0" presId="urn:microsoft.com/office/officeart/2005/8/layout/radial3"/>
    <dgm:cxn modelId="{6F271BF8-3B88-4447-87A5-6B958F6BED35}" type="presParOf" srcId="{4BA97358-6E49-48D0-813C-093BA6368733}" destId="{78E1E069-F686-4961-BF82-1A56A9D51193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2EBBF5-6208-4408-815A-D92AF6EB82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81DBD6-97E1-46B1-950E-86ED95AC5E98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80EA924-D21A-49C8-B553-3648E91D06AE}" type="parTrans" cxnId="{6851CFCF-3E1A-44A0-B6F3-730CD81BB6A0}">
      <dgm:prSet/>
      <dgm:spPr/>
      <dgm:t>
        <a:bodyPr/>
        <a:lstStyle/>
        <a:p>
          <a:endParaRPr lang="en-US"/>
        </a:p>
      </dgm:t>
    </dgm:pt>
    <dgm:pt modelId="{A2811A30-8F53-4CF9-9B1D-E3D633B8D791}" type="sibTrans" cxnId="{6851CFCF-3E1A-44A0-B6F3-730CD81BB6A0}">
      <dgm:prSet/>
      <dgm:spPr/>
      <dgm:t>
        <a:bodyPr/>
        <a:lstStyle/>
        <a:p>
          <a:endParaRPr lang="en-US"/>
        </a:p>
      </dgm:t>
    </dgm:pt>
    <dgm:pt modelId="{C6B8B30B-2C80-421C-9BB6-58D6573F72A2}">
      <dgm:prSet phldrT="[Text]" custT="1"/>
      <dgm:spPr/>
      <dgm:t>
        <a:bodyPr/>
        <a:lstStyle/>
        <a:p>
          <a:pPr rtl="0"/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untuk</a:t>
          </a:r>
          <a:r>
            <a: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meningkatkan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taraf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hidup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keluarga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penerima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manfaat</a:t>
          </a:r>
          <a:r>
            <a: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melalui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akses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layanan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pendidikan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,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kesehatan</a:t>
          </a:r>
          <a:r>
            <a: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,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dan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kesejahteraan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so</a:t>
          </a:r>
          <a:r>
            <a: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s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ial</a:t>
          </a:r>
          <a:r>
            <a: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;</a:t>
          </a:r>
          <a:endParaRPr lang="en-US" sz="1600" dirty="0"/>
        </a:p>
      </dgm:t>
    </dgm:pt>
    <dgm:pt modelId="{D9E6FABB-9D42-4C41-AC16-DB94EF261D79}" type="parTrans" cxnId="{0436FB26-750C-4611-BA02-8E1B1AFACEB0}">
      <dgm:prSet/>
      <dgm:spPr/>
      <dgm:t>
        <a:bodyPr/>
        <a:lstStyle/>
        <a:p>
          <a:endParaRPr lang="en-US"/>
        </a:p>
      </dgm:t>
    </dgm:pt>
    <dgm:pt modelId="{2659881C-78B9-401C-AD9A-E6B4B3446EB0}" type="sibTrans" cxnId="{0436FB26-750C-4611-BA02-8E1B1AFACEB0}">
      <dgm:prSet/>
      <dgm:spPr/>
      <dgm:t>
        <a:bodyPr/>
        <a:lstStyle/>
        <a:p>
          <a:endParaRPr lang="en-US"/>
        </a:p>
      </dgm:t>
    </dgm:pt>
    <dgm:pt modelId="{EA4E8132-269B-461D-8656-1FB34FD7DAA7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543AF19-C301-4F1B-8AF9-EFCDF9EA2989}" type="parTrans" cxnId="{B14F64C8-2451-47BA-921C-5063C16FBCA2}">
      <dgm:prSet/>
      <dgm:spPr/>
      <dgm:t>
        <a:bodyPr/>
        <a:lstStyle/>
        <a:p>
          <a:endParaRPr lang="en-US"/>
        </a:p>
      </dgm:t>
    </dgm:pt>
    <dgm:pt modelId="{D4817341-0A7D-49D3-AA2D-96C5B88D0ED6}" type="sibTrans" cxnId="{B14F64C8-2451-47BA-921C-5063C16FBCA2}">
      <dgm:prSet/>
      <dgm:spPr/>
      <dgm:t>
        <a:bodyPr/>
        <a:lstStyle/>
        <a:p>
          <a:endParaRPr lang="en-US"/>
        </a:p>
      </dgm:t>
    </dgm:pt>
    <dgm:pt modelId="{FCB18AD2-462A-4438-BCE2-EA4F5BF4D4AC}">
      <dgm:prSet custT="1"/>
      <dgm:spPr/>
      <dgm:t>
        <a:bodyPr/>
        <a:lstStyle/>
        <a:p>
          <a:pPr rtl="0"/>
          <a:r>
            <a: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engurangi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beban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pengeluaran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dan meningkatkan pendapatan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keluarga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miskin</a:t>
          </a:r>
          <a:r>
            <a: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dan rentan;</a:t>
          </a:r>
          <a:endParaRPr lang="en-US" sz="1600" dirty="0"/>
        </a:p>
      </dgm:t>
    </dgm:pt>
    <dgm:pt modelId="{4838FE2D-3AC6-4562-8565-DF203F34F0F3}" type="parTrans" cxnId="{33267073-DF5E-4988-81B6-206A0282B325}">
      <dgm:prSet/>
      <dgm:spPr/>
      <dgm:t>
        <a:bodyPr/>
        <a:lstStyle/>
        <a:p>
          <a:endParaRPr lang="en-US"/>
        </a:p>
      </dgm:t>
    </dgm:pt>
    <dgm:pt modelId="{A784276A-DA48-489C-B2B0-8EA53BB687A7}" type="sibTrans" cxnId="{33267073-DF5E-4988-81B6-206A0282B325}">
      <dgm:prSet/>
      <dgm:spPr/>
      <dgm:t>
        <a:bodyPr/>
        <a:lstStyle/>
        <a:p>
          <a:endParaRPr lang="en-US"/>
        </a:p>
      </dgm:t>
    </dgm:pt>
    <dgm:pt modelId="{D95999F0-2739-4521-BED6-537118C590DE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6F40C5CB-C9B1-4854-975D-621C94EB9E3A}" type="parTrans" cxnId="{DEA93F50-7427-41A4-B821-9A1CC9478A47}">
      <dgm:prSet/>
      <dgm:spPr/>
      <dgm:t>
        <a:bodyPr/>
        <a:lstStyle/>
        <a:p>
          <a:endParaRPr lang="en-US"/>
        </a:p>
      </dgm:t>
    </dgm:pt>
    <dgm:pt modelId="{160A20AE-5964-480B-B8CF-6A92A5017E30}" type="sibTrans" cxnId="{DEA93F50-7427-41A4-B821-9A1CC9478A47}">
      <dgm:prSet/>
      <dgm:spPr/>
      <dgm:t>
        <a:bodyPr/>
        <a:lstStyle/>
        <a:p>
          <a:endParaRPr lang="en-US"/>
        </a:p>
      </dgm:t>
    </dgm:pt>
    <dgm:pt modelId="{A6045FE0-9F97-47D4-BA29-18D9F98FC193}">
      <dgm:prSet custT="1"/>
      <dgm:spPr/>
      <dgm:t>
        <a:bodyPr/>
        <a:lstStyle/>
        <a:p>
          <a:pPr rtl="0"/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menciptakan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perubahan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perilaku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dan kemandirian keluarga penerima manfaat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dalam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mengakses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layanan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kesehatan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dan</a:t>
          </a: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pendidikan</a:t>
          </a:r>
          <a:r>
            <a: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serta kesejahteraan sosial; dan </a:t>
          </a:r>
          <a:endParaRPr lang="en-US" sz="1600" dirty="0"/>
        </a:p>
      </dgm:t>
    </dgm:pt>
    <dgm:pt modelId="{B7F941E9-B039-4C0D-82E6-C7251E50EA4B}" type="parTrans" cxnId="{EB520125-BC24-45BF-A05F-36AF34DBA1BE}">
      <dgm:prSet/>
      <dgm:spPr/>
      <dgm:t>
        <a:bodyPr/>
        <a:lstStyle/>
        <a:p>
          <a:endParaRPr lang="en-US"/>
        </a:p>
      </dgm:t>
    </dgm:pt>
    <dgm:pt modelId="{1A9EC029-ABE0-47AD-999E-AEB01EB861B3}" type="sibTrans" cxnId="{EB520125-BC24-45BF-A05F-36AF34DBA1BE}">
      <dgm:prSet/>
      <dgm:spPr/>
      <dgm:t>
        <a:bodyPr/>
        <a:lstStyle/>
        <a:p>
          <a:endParaRPr lang="en-US"/>
        </a:p>
      </dgm:t>
    </dgm:pt>
    <dgm:pt modelId="{850F9B4D-5724-496E-A196-E33714AD21BD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50F4434C-F8B6-4760-B871-3AC5EF8ECB95}" type="parTrans" cxnId="{6BD9F22D-71D8-4B9A-9CC9-0C438571557F}">
      <dgm:prSet/>
      <dgm:spPr/>
      <dgm:t>
        <a:bodyPr/>
        <a:lstStyle/>
        <a:p>
          <a:endParaRPr lang="en-US"/>
        </a:p>
      </dgm:t>
    </dgm:pt>
    <dgm:pt modelId="{CADAAD82-A32E-4B38-B32D-BFF4AE21352F}" type="sibTrans" cxnId="{6BD9F22D-71D8-4B9A-9CC9-0C438571557F}">
      <dgm:prSet/>
      <dgm:spPr/>
      <dgm:t>
        <a:bodyPr/>
        <a:lstStyle/>
        <a:p>
          <a:endParaRPr lang="en-US"/>
        </a:p>
      </dgm:t>
    </dgm:pt>
    <dgm:pt modelId="{DAEB6676-F40A-45E4-96A7-A474E9177470}">
      <dgm:prSet custT="1"/>
      <dgm:spPr/>
      <dgm:t>
        <a:bodyPr/>
        <a:lstStyle/>
        <a:p>
          <a:pPr rtl="0"/>
          <a:r>
            <a:rPr kumimoji="0" lang="id-ID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mengurangi kemiskinan dan kesenjangan antar kelompok pendapatan.</a:t>
          </a:r>
          <a:r>
            <a: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en-US" sz="1600" dirty="0"/>
        </a:p>
      </dgm:t>
    </dgm:pt>
    <dgm:pt modelId="{94055AE7-E356-4C55-894B-F56391B2923B}" type="parTrans" cxnId="{5105EA58-192C-4F76-A702-470136715128}">
      <dgm:prSet/>
      <dgm:spPr/>
      <dgm:t>
        <a:bodyPr/>
        <a:lstStyle/>
        <a:p>
          <a:endParaRPr lang="en-US"/>
        </a:p>
      </dgm:t>
    </dgm:pt>
    <dgm:pt modelId="{D73CCC59-07FD-4681-8D2D-FD110FDEDB0C}" type="sibTrans" cxnId="{5105EA58-192C-4F76-A702-470136715128}">
      <dgm:prSet/>
      <dgm:spPr/>
      <dgm:t>
        <a:bodyPr/>
        <a:lstStyle/>
        <a:p>
          <a:endParaRPr lang="en-US"/>
        </a:p>
      </dgm:t>
    </dgm:pt>
    <dgm:pt modelId="{B8F178C2-4B5B-45AF-A15C-257F9FA40412}" type="pres">
      <dgm:prSet presAssocID="{112EBBF5-6208-4408-815A-D92AF6EB82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1F64D0-4E61-451B-9FB1-79D367F9740B}" type="pres">
      <dgm:prSet presAssocID="{8E81DBD6-97E1-46B1-950E-86ED95AC5E98}" presName="linNode" presStyleCnt="0"/>
      <dgm:spPr/>
    </dgm:pt>
    <dgm:pt modelId="{17DB9A12-031C-46FF-95BF-68F7B233D4D2}" type="pres">
      <dgm:prSet presAssocID="{8E81DBD6-97E1-46B1-950E-86ED95AC5E98}" presName="parentText" presStyleLbl="node1" presStyleIdx="0" presStyleCnt="4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4ED83-F52C-4AAA-B82F-82855511B596}" type="pres">
      <dgm:prSet presAssocID="{8E81DBD6-97E1-46B1-950E-86ED95AC5E9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6F55B-4676-4B06-BFC4-FA6AB6A25014}" type="pres">
      <dgm:prSet presAssocID="{A2811A30-8F53-4CF9-9B1D-E3D633B8D791}" presName="sp" presStyleCnt="0"/>
      <dgm:spPr/>
    </dgm:pt>
    <dgm:pt modelId="{FF3D4670-F870-4EFB-A5B5-AC2B47549CB9}" type="pres">
      <dgm:prSet presAssocID="{EA4E8132-269B-461D-8656-1FB34FD7DAA7}" presName="linNode" presStyleCnt="0"/>
      <dgm:spPr/>
    </dgm:pt>
    <dgm:pt modelId="{AD2D9311-9901-42DB-93F4-47D5C5494F50}" type="pres">
      <dgm:prSet presAssocID="{EA4E8132-269B-461D-8656-1FB34FD7DAA7}" presName="parentText" presStyleLbl="node1" presStyleIdx="1" presStyleCnt="4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1C734-4866-4D53-8A5A-B01741CD432F}" type="pres">
      <dgm:prSet presAssocID="{EA4E8132-269B-461D-8656-1FB34FD7DAA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276E3-694C-4F59-BF5D-8DD59C707F7B}" type="pres">
      <dgm:prSet presAssocID="{D4817341-0A7D-49D3-AA2D-96C5B88D0ED6}" presName="sp" presStyleCnt="0"/>
      <dgm:spPr/>
    </dgm:pt>
    <dgm:pt modelId="{E84DFE60-0277-4C6E-A6C5-D3C6FEBCC272}" type="pres">
      <dgm:prSet presAssocID="{D95999F0-2739-4521-BED6-537118C590DE}" presName="linNode" presStyleCnt="0"/>
      <dgm:spPr/>
    </dgm:pt>
    <dgm:pt modelId="{81169BC1-AD1A-4091-90D2-50B078FBB662}" type="pres">
      <dgm:prSet presAssocID="{D95999F0-2739-4521-BED6-537118C590DE}" presName="parentText" presStyleLbl="node1" presStyleIdx="2" presStyleCnt="4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D99FE-F80A-477E-9784-C089956F689D}" type="pres">
      <dgm:prSet presAssocID="{D95999F0-2739-4521-BED6-537118C590D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671EF-640F-45AF-A394-D90D876FB719}" type="pres">
      <dgm:prSet presAssocID="{160A20AE-5964-480B-B8CF-6A92A5017E30}" presName="sp" presStyleCnt="0"/>
      <dgm:spPr/>
    </dgm:pt>
    <dgm:pt modelId="{FE04F304-58D9-4A01-A75E-2CB1CE85765E}" type="pres">
      <dgm:prSet presAssocID="{850F9B4D-5724-496E-A196-E33714AD21BD}" presName="linNode" presStyleCnt="0"/>
      <dgm:spPr/>
    </dgm:pt>
    <dgm:pt modelId="{4C76D457-30EC-46DB-A036-2B79856AB0F7}" type="pres">
      <dgm:prSet presAssocID="{850F9B4D-5724-496E-A196-E33714AD21BD}" presName="parentText" presStyleLbl="node1" presStyleIdx="3" presStyleCnt="4" custScaleX="34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F231D-17BB-4F9B-A6CF-41B1BAB75737}" type="pres">
      <dgm:prSet presAssocID="{850F9B4D-5724-496E-A196-E33714AD21B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5EA58-192C-4F76-A702-470136715128}" srcId="{850F9B4D-5724-496E-A196-E33714AD21BD}" destId="{DAEB6676-F40A-45E4-96A7-A474E9177470}" srcOrd="0" destOrd="0" parTransId="{94055AE7-E356-4C55-894B-F56391B2923B}" sibTransId="{D73CCC59-07FD-4681-8D2D-FD110FDEDB0C}"/>
    <dgm:cxn modelId="{78958E58-F08E-4461-B4DD-E7406E2C236F}" type="presOf" srcId="{FCB18AD2-462A-4438-BCE2-EA4F5BF4D4AC}" destId="{6441C734-4866-4D53-8A5A-B01741CD432F}" srcOrd="0" destOrd="0" presId="urn:microsoft.com/office/officeart/2005/8/layout/vList5"/>
    <dgm:cxn modelId="{B14F64C8-2451-47BA-921C-5063C16FBCA2}" srcId="{112EBBF5-6208-4408-815A-D92AF6EB826F}" destId="{EA4E8132-269B-461D-8656-1FB34FD7DAA7}" srcOrd="1" destOrd="0" parTransId="{E543AF19-C301-4F1B-8AF9-EFCDF9EA2989}" sibTransId="{D4817341-0A7D-49D3-AA2D-96C5B88D0ED6}"/>
    <dgm:cxn modelId="{82F4CECE-07BA-48F8-B448-29FF2DD41847}" type="presOf" srcId="{EA4E8132-269B-461D-8656-1FB34FD7DAA7}" destId="{AD2D9311-9901-42DB-93F4-47D5C5494F50}" srcOrd="0" destOrd="0" presId="urn:microsoft.com/office/officeart/2005/8/layout/vList5"/>
    <dgm:cxn modelId="{6BD9F22D-71D8-4B9A-9CC9-0C438571557F}" srcId="{112EBBF5-6208-4408-815A-D92AF6EB826F}" destId="{850F9B4D-5724-496E-A196-E33714AD21BD}" srcOrd="3" destOrd="0" parTransId="{50F4434C-F8B6-4760-B871-3AC5EF8ECB95}" sibTransId="{CADAAD82-A32E-4B38-B32D-BFF4AE21352F}"/>
    <dgm:cxn modelId="{DEA93F50-7427-41A4-B821-9A1CC9478A47}" srcId="{112EBBF5-6208-4408-815A-D92AF6EB826F}" destId="{D95999F0-2739-4521-BED6-537118C590DE}" srcOrd="2" destOrd="0" parTransId="{6F40C5CB-C9B1-4854-975D-621C94EB9E3A}" sibTransId="{160A20AE-5964-480B-B8CF-6A92A5017E30}"/>
    <dgm:cxn modelId="{6E5862CB-7CAF-4EB7-9385-9474D147F908}" type="presOf" srcId="{A6045FE0-9F97-47D4-BA29-18D9F98FC193}" destId="{A43D99FE-F80A-477E-9784-C089956F689D}" srcOrd="0" destOrd="0" presId="urn:microsoft.com/office/officeart/2005/8/layout/vList5"/>
    <dgm:cxn modelId="{0436FB26-750C-4611-BA02-8E1B1AFACEB0}" srcId="{8E81DBD6-97E1-46B1-950E-86ED95AC5E98}" destId="{C6B8B30B-2C80-421C-9BB6-58D6573F72A2}" srcOrd="0" destOrd="0" parTransId="{D9E6FABB-9D42-4C41-AC16-DB94EF261D79}" sibTransId="{2659881C-78B9-401C-AD9A-E6B4B3446EB0}"/>
    <dgm:cxn modelId="{055A05C3-7891-48E0-9CCC-6B7297BB6FD6}" type="presOf" srcId="{C6B8B30B-2C80-421C-9BB6-58D6573F72A2}" destId="{A944ED83-F52C-4AAA-B82F-82855511B596}" srcOrd="0" destOrd="0" presId="urn:microsoft.com/office/officeart/2005/8/layout/vList5"/>
    <dgm:cxn modelId="{6851CFCF-3E1A-44A0-B6F3-730CD81BB6A0}" srcId="{112EBBF5-6208-4408-815A-D92AF6EB826F}" destId="{8E81DBD6-97E1-46B1-950E-86ED95AC5E98}" srcOrd="0" destOrd="0" parTransId="{380EA924-D21A-49C8-B553-3648E91D06AE}" sibTransId="{A2811A30-8F53-4CF9-9B1D-E3D633B8D791}"/>
    <dgm:cxn modelId="{33267073-DF5E-4988-81B6-206A0282B325}" srcId="{EA4E8132-269B-461D-8656-1FB34FD7DAA7}" destId="{FCB18AD2-462A-4438-BCE2-EA4F5BF4D4AC}" srcOrd="0" destOrd="0" parTransId="{4838FE2D-3AC6-4562-8565-DF203F34F0F3}" sibTransId="{A784276A-DA48-489C-B2B0-8EA53BB687A7}"/>
    <dgm:cxn modelId="{C761CDB8-DF5F-4DF7-9390-E538CC6B8D7A}" type="presOf" srcId="{8E81DBD6-97E1-46B1-950E-86ED95AC5E98}" destId="{17DB9A12-031C-46FF-95BF-68F7B233D4D2}" srcOrd="0" destOrd="0" presId="urn:microsoft.com/office/officeart/2005/8/layout/vList5"/>
    <dgm:cxn modelId="{ABB88D76-A91B-4B76-8039-47B3AAA179AE}" type="presOf" srcId="{D95999F0-2739-4521-BED6-537118C590DE}" destId="{81169BC1-AD1A-4091-90D2-50B078FBB662}" srcOrd="0" destOrd="0" presId="urn:microsoft.com/office/officeart/2005/8/layout/vList5"/>
    <dgm:cxn modelId="{EB520125-BC24-45BF-A05F-36AF34DBA1BE}" srcId="{D95999F0-2739-4521-BED6-537118C590DE}" destId="{A6045FE0-9F97-47D4-BA29-18D9F98FC193}" srcOrd="0" destOrd="0" parTransId="{B7F941E9-B039-4C0D-82E6-C7251E50EA4B}" sibTransId="{1A9EC029-ABE0-47AD-999E-AEB01EB861B3}"/>
    <dgm:cxn modelId="{E4D1919D-8855-4ADF-9865-4BC8C028AA57}" type="presOf" srcId="{850F9B4D-5724-496E-A196-E33714AD21BD}" destId="{4C76D457-30EC-46DB-A036-2B79856AB0F7}" srcOrd="0" destOrd="0" presId="urn:microsoft.com/office/officeart/2005/8/layout/vList5"/>
    <dgm:cxn modelId="{EF826364-5318-42F9-BF3F-0EA76995EB58}" type="presOf" srcId="{112EBBF5-6208-4408-815A-D92AF6EB826F}" destId="{B8F178C2-4B5B-45AF-A15C-257F9FA40412}" srcOrd="0" destOrd="0" presId="urn:microsoft.com/office/officeart/2005/8/layout/vList5"/>
    <dgm:cxn modelId="{7006578C-3306-47DF-91C9-3B20FF13CECF}" type="presOf" srcId="{DAEB6676-F40A-45E4-96A7-A474E9177470}" destId="{2D7F231D-17BB-4F9B-A6CF-41B1BAB75737}" srcOrd="0" destOrd="0" presId="urn:microsoft.com/office/officeart/2005/8/layout/vList5"/>
    <dgm:cxn modelId="{E4D7543C-91C0-4173-B8B6-AA9D501625EB}" type="presParOf" srcId="{B8F178C2-4B5B-45AF-A15C-257F9FA40412}" destId="{EC1F64D0-4E61-451B-9FB1-79D367F9740B}" srcOrd="0" destOrd="0" presId="urn:microsoft.com/office/officeart/2005/8/layout/vList5"/>
    <dgm:cxn modelId="{6C9AD662-1F18-4568-9D3B-D59A5FFB9028}" type="presParOf" srcId="{EC1F64D0-4E61-451B-9FB1-79D367F9740B}" destId="{17DB9A12-031C-46FF-95BF-68F7B233D4D2}" srcOrd="0" destOrd="0" presId="urn:microsoft.com/office/officeart/2005/8/layout/vList5"/>
    <dgm:cxn modelId="{C3EF0C0B-F170-48F5-8829-5F030094DC85}" type="presParOf" srcId="{EC1F64D0-4E61-451B-9FB1-79D367F9740B}" destId="{A944ED83-F52C-4AAA-B82F-82855511B596}" srcOrd="1" destOrd="0" presId="urn:microsoft.com/office/officeart/2005/8/layout/vList5"/>
    <dgm:cxn modelId="{D958FEBA-4BBB-44E3-A275-1CFCF258002E}" type="presParOf" srcId="{B8F178C2-4B5B-45AF-A15C-257F9FA40412}" destId="{2B96F55B-4676-4B06-BFC4-FA6AB6A25014}" srcOrd="1" destOrd="0" presId="urn:microsoft.com/office/officeart/2005/8/layout/vList5"/>
    <dgm:cxn modelId="{55839E51-FDD5-43A6-A3C5-177EA86422E9}" type="presParOf" srcId="{B8F178C2-4B5B-45AF-A15C-257F9FA40412}" destId="{FF3D4670-F870-4EFB-A5B5-AC2B47549CB9}" srcOrd="2" destOrd="0" presId="urn:microsoft.com/office/officeart/2005/8/layout/vList5"/>
    <dgm:cxn modelId="{6E8B63B3-76DC-4961-8BF5-03D375602D99}" type="presParOf" srcId="{FF3D4670-F870-4EFB-A5B5-AC2B47549CB9}" destId="{AD2D9311-9901-42DB-93F4-47D5C5494F50}" srcOrd="0" destOrd="0" presId="urn:microsoft.com/office/officeart/2005/8/layout/vList5"/>
    <dgm:cxn modelId="{53398F86-ED80-4F90-8AD8-39ED61B5DFD7}" type="presParOf" srcId="{FF3D4670-F870-4EFB-A5B5-AC2B47549CB9}" destId="{6441C734-4866-4D53-8A5A-B01741CD432F}" srcOrd="1" destOrd="0" presId="urn:microsoft.com/office/officeart/2005/8/layout/vList5"/>
    <dgm:cxn modelId="{BA4F260E-92DF-41FF-922C-241AD05C5FAB}" type="presParOf" srcId="{B8F178C2-4B5B-45AF-A15C-257F9FA40412}" destId="{88E276E3-694C-4F59-BF5D-8DD59C707F7B}" srcOrd="3" destOrd="0" presId="urn:microsoft.com/office/officeart/2005/8/layout/vList5"/>
    <dgm:cxn modelId="{851E49F3-078E-498A-A188-AD8ABA0DFAED}" type="presParOf" srcId="{B8F178C2-4B5B-45AF-A15C-257F9FA40412}" destId="{E84DFE60-0277-4C6E-A6C5-D3C6FEBCC272}" srcOrd="4" destOrd="0" presId="urn:microsoft.com/office/officeart/2005/8/layout/vList5"/>
    <dgm:cxn modelId="{91A619FE-71D7-48BA-846C-C5B4D807761B}" type="presParOf" srcId="{E84DFE60-0277-4C6E-A6C5-D3C6FEBCC272}" destId="{81169BC1-AD1A-4091-90D2-50B078FBB662}" srcOrd="0" destOrd="0" presId="urn:microsoft.com/office/officeart/2005/8/layout/vList5"/>
    <dgm:cxn modelId="{4B14D8A5-94CF-4F8F-B636-2B68D19EC717}" type="presParOf" srcId="{E84DFE60-0277-4C6E-A6C5-D3C6FEBCC272}" destId="{A43D99FE-F80A-477E-9784-C089956F689D}" srcOrd="1" destOrd="0" presId="urn:microsoft.com/office/officeart/2005/8/layout/vList5"/>
    <dgm:cxn modelId="{DE85BB6B-2F1F-4D78-9A24-A2B757305282}" type="presParOf" srcId="{B8F178C2-4B5B-45AF-A15C-257F9FA40412}" destId="{061671EF-640F-45AF-A394-D90D876FB719}" srcOrd="5" destOrd="0" presId="urn:microsoft.com/office/officeart/2005/8/layout/vList5"/>
    <dgm:cxn modelId="{035D69F2-8967-4030-B65B-5AD029F6F42B}" type="presParOf" srcId="{B8F178C2-4B5B-45AF-A15C-257F9FA40412}" destId="{FE04F304-58D9-4A01-A75E-2CB1CE85765E}" srcOrd="6" destOrd="0" presId="urn:microsoft.com/office/officeart/2005/8/layout/vList5"/>
    <dgm:cxn modelId="{B99F9AE7-E955-483B-B80D-9E30EFE06993}" type="presParOf" srcId="{FE04F304-58D9-4A01-A75E-2CB1CE85765E}" destId="{4C76D457-30EC-46DB-A036-2B79856AB0F7}" srcOrd="0" destOrd="0" presId="urn:microsoft.com/office/officeart/2005/8/layout/vList5"/>
    <dgm:cxn modelId="{C5002950-3FFA-43A3-962F-95405E87E78F}" type="presParOf" srcId="{FE04F304-58D9-4A01-A75E-2CB1CE85765E}" destId="{2D7F231D-17BB-4F9B-A6CF-41B1BAB757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28FF78-CCC9-4712-8723-875A22E2E03F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ADED9766-7175-49C7-BB61-FCEAC312D3BD}">
      <dgm:prSet phldrT="[Text]" custT="1"/>
      <dgm:spPr/>
      <dgm:t>
        <a:bodyPr/>
        <a:lstStyle/>
        <a:p>
          <a:r>
            <a:rPr lang="en-US" sz="1800" dirty="0" err="1" smtClean="0">
              <a:latin typeface="Cambria" panose="02040503050406030204" pitchFamily="18" charset="0"/>
            </a:rPr>
            <a:t>Mendapatkan</a:t>
          </a:r>
          <a:r>
            <a:rPr lang="en-US" sz="1800" dirty="0" smtClean="0">
              <a:latin typeface="Cambria" panose="02040503050406030204" pitchFamily="18" charset="0"/>
            </a:rPr>
            <a:t> </a:t>
          </a:r>
          <a:r>
            <a:rPr lang="en-US" sz="1800" b="1" dirty="0" err="1" smtClean="0">
              <a:latin typeface="Cambria" panose="02040503050406030204" pitchFamily="18" charset="0"/>
            </a:rPr>
            <a:t>bantuan</a:t>
          </a:r>
          <a:r>
            <a:rPr lang="en-US" sz="1800" b="1" dirty="0" smtClean="0">
              <a:latin typeface="Cambria" panose="02040503050406030204" pitchFamily="18" charset="0"/>
            </a:rPr>
            <a:t> </a:t>
          </a:r>
          <a:r>
            <a:rPr lang="en-US" sz="1800" b="1" dirty="0" err="1" smtClean="0">
              <a:latin typeface="Cambria" panose="02040503050406030204" pitchFamily="18" charset="0"/>
            </a:rPr>
            <a:t>uang</a:t>
          </a:r>
          <a:r>
            <a:rPr lang="en-US" sz="1800" b="1" dirty="0" smtClean="0">
              <a:latin typeface="Cambria" panose="02040503050406030204" pitchFamily="18" charset="0"/>
            </a:rPr>
            <a:t> </a:t>
          </a:r>
          <a:r>
            <a:rPr lang="en-US" sz="1800" b="1" dirty="0" err="1" smtClean="0">
              <a:latin typeface="Cambria" panose="02040503050406030204" pitchFamily="18" charset="0"/>
            </a:rPr>
            <a:t>tunai</a:t>
          </a:r>
          <a:r>
            <a:rPr lang="en-US" sz="1800" b="1" dirty="0" smtClean="0">
              <a:latin typeface="Cambria" panose="02040503050406030204" pitchFamily="18" charset="0"/>
            </a:rPr>
            <a:t> </a:t>
          </a:r>
          <a:r>
            <a:rPr lang="en-US" sz="1800" dirty="0" smtClean="0">
              <a:latin typeface="Cambria" panose="02040503050406030204" pitchFamily="18" charset="0"/>
            </a:rPr>
            <a:t>yang </a:t>
          </a:r>
          <a:r>
            <a:rPr lang="en-US" sz="1800" dirty="0" err="1" smtClean="0">
              <a:latin typeface="Cambria" panose="02040503050406030204" pitchFamily="18" charset="0"/>
            </a:rPr>
            <a:t>besarnya</a:t>
          </a:r>
          <a:r>
            <a:rPr lang="en-US" sz="1800" dirty="0" smtClean="0">
              <a:latin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</a:rPr>
            <a:t>disesuaikan</a:t>
          </a:r>
          <a:r>
            <a:rPr lang="en-US" sz="1800" dirty="0" smtClean="0">
              <a:latin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</a:rPr>
            <a:t>dengan</a:t>
          </a:r>
          <a:r>
            <a:rPr lang="en-US" sz="1800" dirty="0" smtClean="0">
              <a:latin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</a:rPr>
            <a:t>ketentuan</a:t>
          </a:r>
          <a:r>
            <a:rPr lang="en-US" sz="1800" dirty="0" smtClean="0">
              <a:latin typeface="Cambria" panose="02040503050406030204" pitchFamily="18" charset="0"/>
            </a:rPr>
            <a:t> program.</a:t>
          </a:r>
          <a:endParaRPr lang="en-US" sz="1800" dirty="0">
            <a:effectLst/>
            <a:latin typeface="Cambria" panose="02040503050406030204" pitchFamily="18" charset="0"/>
          </a:endParaRPr>
        </a:p>
      </dgm:t>
    </dgm:pt>
    <dgm:pt modelId="{CA4E3A1D-CAE5-43DB-B64F-321468445FDD}" type="parTrans" cxnId="{E231FAE1-33AC-4F86-8759-E58A91E247B1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7F373BA3-2AA2-4CAC-AFA7-4FEEF9D3F9DA}" type="sibTrans" cxnId="{E231FAE1-33AC-4F86-8759-E58A91E247B1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FC584889-A174-4C0E-9CB6-0170760EB40B}">
      <dgm:prSet phldrT="[Text]" custT="1"/>
      <dgm:spPr/>
      <dgm:t>
        <a:bodyPr/>
        <a:lstStyle/>
        <a:p>
          <a:r>
            <a:rPr lang="en-US" sz="1600" dirty="0" err="1" smtClean="0">
              <a:latin typeface="Cambria" panose="02040503050406030204" pitchFamily="18" charset="0"/>
            </a:rPr>
            <a:t>Mendapatkan</a:t>
          </a:r>
          <a:r>
            <a:rPr lang="en-US" sz="1600" dirty="0" smtClean="0">
              <a:latin typeface="Cambria" panose="02040503050406030204" pitchFamily="18" charset="0"/>
            </a:rPr>
            <a:t> </a:t>
          </a:r>
          <a:r>
            <a:rPr lang="en-US" sz="1600" b="1" dirty="0" err="1" smtClean="0">
              <a:latin typeface="Cambria" panose="02040503050406030204" pitchFamily="18" charset="0"/>
            </a:rPr>
            <a:t>Iayanan</a:t>
          </a:r>
          <a:r>
            <a:rPr lang="en-US" sz="1600" b="1" dirty="0" smtClean="0">
              <a:latin typeface="Cambria" panose="02040503050406030204" pitchFamily="18" charset="0"/>
            </a:rPr>
            <a:t> di </a:t>
          </a:r>
          <a:r>
            <a:rPr lang="en-US" sz="1600" b="1" dirty="0" err="1" smtClean="0">
              <a:latin typeface="Cambria" panose="02040503050406030204" pitchFamily="18" charset="0"/>
            </a:rPr>
            <a:t>fasilitas</a:t>
          </a:r>
          <a:r>
            <a:rPr lang="en-US" sz="1600" b="1" dirty="0" smtClean="0">
              <a:latin typeface="Cambria" panose="02040503050406030204" pitchFamily="18" charset="0"/>
            </a:rPr>
            <a:t> </a:t>
          </a:r>
          <a:r>
            <a:rPr lang="en-US" sz="1600" b="1" dirty="0" err="1" smtClean="0">
              <a:latin typeface="Cambria" panose="02040503050406030204" pitchFamily="18" charset="0"/>
            </a:rPr>
            <a:t>kesehatan</a:t>
          </a:r>
          <a:r>
            <a:rPr lang="en-US" sz="1600" b="1" dirty="0" smtClean="0">
              <a:latin typeface="Cambria" panose="02040503050406030204" pitchFamily="18" charset="0"/>
            </a:rPr>
            <a:t>, </a:t>
          </a:r>
          <a:r>
            <a:rPr lang="en-US" sz="1600" b="1" dirty="0" err="1" smtClean="0">
              <a:latin typeface="Cambria" panose="02040503050406030204" pitchFamily="18" charset="0"/>
            </a:rPr>
            <a:t>pendidikan</a:t>
          </a:r>
          <a:r>
            <a:rPr lang="en-US" sz="1600" b="1" dirty="0" smtClean="0">
              <a:latin typeface="Cambria" panose="02040503050406030204" pitchFamily="18" charset="0"/>
            </a:rPr>
            <a:t>, </a:t>
          </a:r>
          <a:r>
            <a:rPr lang="en-US" sz="1600" b="1" dirty="0" err="1" smtClean="0">
              <a:latin typeface="Cambria" panose="02040503050406030204" pitchFamily="18" charset="0"/>
            </a:rPr>
            <a:t>kesejahteraan</a:t>
          </a:r>
          <a:r>
            <a:rPr lang="en-US" sz="1600" b="1" dirty="0" smtClean="0">
              <a:latin typeface="Cambria" panose="02040503050406030204" pitchFamily="18" charset="0"/>
            </a:rPr>
            <a:t> </a:t>
          </a:r>
          <a:r>
            <a:rPr lang="en-US" sz="1600" b="1" dirty="0" err="1" smtClean="0">
              <a:latin typeface="Cambria" panose="02040503050406030204" pitchFamily="18" charset="0"/>
            </a:rPr>
            <a:t>sosial</a:t>
          </a:r>
          <a:r>
            <a:rPr lang="en-US" sz="1600" b="1" dirty="0" smtClean="0">
              <a:latin typeface="Cambria" panose="02040503050406030204" pitchFamily="18" charset="0"/>
            </a:rPr>
            <a:t> </a:t>
          </a:r>
          <a:r>
            <a:rPr lang="en-US" sz="1600" dirty="0" err="1" smtClean="0">
              <a:latin typeface="Cambria" panose="02040503050406030204" pitchFamily="18" charset="0"/>
            </a:rPr>
            <a:t>bagi</a:t>
          </a:r>
          <a:r>
            <a:rPr lang="en-US" sz="1600" dirty="0" smtClean="0">
              <a:latin typeface="Cambria" panose="02040503050406030204" pitchFamily="18" charset="0"/>
            </a:rPr>
            <a:t> </a:t>
          </a:r>
          <a:r>
            <a:rPr lang="en-US" sz="1600" dirty="0" err="1" smtClean="0">
              <a:latin typeface="Cambria" panose="02040503050406030204" pitchFamily="18" charset="0"/>
            </a:rPr>
            <a:t>seluruh</a:t>
          </a:r>
          <a:r>
            <a:rPr lang="en-US" sz="1600" dirty="0" smtClean="0">
              <a:latin typeface="Cambria" panose="02040503050406030204" pitchFamily="18" charset="0"/>
            </a:rPr>
            <a:t> </a:t>
          </a:r>
          <a:r>
            <a:rPr lang="en-US" sz="1600" dirty="0" err="1" smtClean="0">
              <a:latin typeface="Cambria" panose="02040503050406030204" pitchFamily="18" charset="0"/>
            </a:rPr>
            <a:t>anggota</a:t>
          </a:r>
          <a:r>
            <a:rPr lang="en-US" sz="1600" dirty="0" smtClean="0">
              <a:latin typeface="Cambria" panose="02040503050406030204" pitchFamily="18" charset="0"/>
            </a:rPr>
            <a:t> </a:t>
          </a:r>
          <a:r>
            <a:rPr lang="en-US" sz="1600" dirty="0" err="1" smtClean="0">
              <a:latin typeface="Cambria" panose="02040503050406030204" pitchFamily="18" charset="0"/>
            </a:rPr>
            <a:t>keluarga</a:t>
          </a:r>
          <a:r>
            <a:rPr lang="en-US" sz="1600" dirty="0" smtClean="0">
              <a:latin typeface="Cambria" panose="02040503050406030204" pitchFamily="18" charset="0"/>
            </a:rPr>
            <a:t> </a:t>
          </a:r>
          <a:r>
            <a:rPr lang="en-US" sz="1600" dirty="0" err="1" smtClean="0">
              <a:latin typeface="Cambria" panose="02040503050406030204" pitchFamily="18" charset="0"/>
            </a:rPr>
            <a:t>sesuai</a:t>
          </a:r>
          <a:r>
            <a:rPr lang="en-US" sz="1600" dirty="0" smtClean="0">
              <a:latin typeface="Cambria" panose="02040503050406030204" pitchFamily="18" charset="0"/>
            </a:rPr>
            <a:t> </a:t>
          </a:r>
          <a:r>
            <a:rPr lang="en-US" sz="1600" dirty="0" err="1" smtClean="0">
              <a:latin typeface="Cambria" panose="02040503050406030204" pitchFamily="18" charset="0"/>
            </a:rPr>
            <a:t>kebutuhannya</a:t>
          </a:r>
          <a:endParaRPr lang="en-US" sz="1600" dirty="0">
            <a:effectLst/>
            <a:latin typeface="Cambria" panose="02040503050406030204" pitchFamily="18" charset="0"/>
          </a:endParaRPr>
        </a:p>
      </dgm:t>
    </dgm:pt>
    <dgm:pt modelId="{660D09DD-B643-4AF6-A04C-5C0A1315BDFD}" type="parTrans" cxnId="{6D781C69-3D19-40AD-A5FF-5D5EC83014AB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E87ED3D2-0FF7-42EA-B0AD-3838B0FD4904}" type="sibTrans" cxnId="{6D781C69-3D19-40AD-A5FF-5D5EC83014AB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8F2D0473-7742-47F8-9EB3-1ABC2DE89942}">
      <dgm:prSet phldrT="[Text]" custT="1"/>
      <dgm:spPr/>
      <dgm:t>
        <a:bodyPr/>
        <a:lstStyle/>
        <a:p>
          <a:r>
            <a:rPr lang="en-US" sz="1700" dirty="0" err="1" smtClean="0">
              <a:latin typeface="Cambria" panose="02040503050406030204" pitchFamily="18" charset="0"/>
            </a:rPr>
            <a:t>Terdaftar</a:t>
          </a:r>
          <a:r>
            <a:rPr lang="en-US" sz="1700" dirty="0" smtClean="0">
              <a:latin typeface="Cambria" panose="02040503050406030204" pitchFamily="18" charset="0"/>
            </a:rPr>
            <a:t> </a:t>
          </a:r>
          <a:r>
            <a:rPr lang="en-US" sz="1700" dirty="0" err="1" smtClean="0">
              <a:latin typeface="Cambria" panose="02040503050406030204" pitchFamily="18" charset="0"/>
            </a:rPr>
            <a:t>dan</a:t>
          </a:r>
          <a:r>
            <a:rPr lang="en-US" sz="1700" dirty="0" smtClean="0">
              <a:latin typeface="Cambria" panose="02040503050406030204" pitchFamily="18" charset="0"/>
            </a:rPr>
            <a:t> </a:t>
          </a:r>
          <a:r>
            <a:rPr lang="en-US" sz="1700" b="1" dirty="0" err="1" smtClean="0">
              <a:latin typeface="Cambria" panose="02040503050406030204" pitchFamily="18" charset="0"/>
            </a:rPr>
            <a:t>mendapatkan</a:t>
          </a:r>
          <a:r>
            <a:rPr lang="en-US" sz="1700" b="1" dirty="0" smtClean="0">
              <a:latin typeface="Cambria" panose="02040503050406030204" pitchFamily="18" charset="0"/>
            </a:rPr>
            <a:t> program</a:t>
          </a:r>
          <a:r>
            <a:rPr lang="id-ID" sz="1700" b="1" dirty="0" smtClean="0">
              <a:latin typeface="Cambria" panose="02040503050406030204" pitchFamily="18" charset="0"/>
            </a:rPr>
            <a:t>-</a:t>
          </a:r>
          <a:r>
            <a:rPr lang="en-US" sz="1700" b="1" dirty="0" smtClean="0">
              <a:latin typeface="Cambria" panose="02040503050406030204" pitchFamily="18" charset="0"/>
            </a:rPr>
            <a:t>program </a:t>
          </a:r>
          <a:r>
            <a:rPr lang="en-US" sz="1700" b="1" dirty="0" err="1" smtClean="0">
              <a:latin typeface="Cambria" panose="02040503050406030204" pitchFamily="18" charset="0"/>
            </a:rPr>
            <a:t>komplementer</a:t>
          </a:r>
          <a:r>
            <a:rPr lang="en-US" sz="1700" b="1" dirty="0" smtClean="0">
              <a:latin typeface="Cambria" panose="02040503050406030204" pitchFamily="18" charset="0"/>
            </a:rPr>
            <a:t> </a:t>
          </a:r>
          <a:r>
            <a:rPr lang="en-US" sz="1700" dirty="0" err="1" smtClean="0">
              <a:latin typeface="Cambria" panose="02040503050406030204" pitchFamily="18" charset="0"/>
            </a:rPr>
            <a:t>penanggulangan</a:t>
          </a:r>
          <a:r>
            <a:rPr lang="en-US" sz="1700" dirty="0" smtClean="0">
              <a:latin typeface="Cambria" panose="02040503050406030204" pitchFamily="18" charset="0"/>
            </a:rPr>
            <a:t> </a:t>
          </a:r>
          <a:r>
            <a:rPr lang="en-US" sz="1700" dirty="0" err="1" smtClean="0">
              <a:latin typeface="Cambria" panose="02040503050406030204" pitchFamily="18" charset="0"/>
            </a:rPr>
            <a:t>kemiskinan</a:t>
          </a:r>
          <a:r>
            <a:rPr lang="en-US" sz="1700" dirty="0" smtClean="0">
              <a:latin typeface="Cambria" panose="02040503050406030204" pitchFamily="18" charset="0"/>
            </a:rPr>
            <a:t> </a:t>
          </a:r>
          <a:r>
            <a:rPr lang="en-US" sz="1700" dirty="0" err="1" smtClean="0">
              <a:latin typeface="Cambria" panose="02040503050406030204" pitchFamily="18" charset="0"/>
            </a:rPr>
            <a:t>Iainnya</a:t>
          </a:r>
          <a:r>
            <a:rPr lang="en-US" sz="1700" dirty="0" smtClean="0">
              <a:latin typeface="Cambria" panose="02040503050406030204" pitchFamily="18" charset="0"/>
            </a:rPr>
            <a:t>.</a:t>
          </a:r>
          <a:endParaRPr lang="en-US" sz="1700" dirty="0">
            <a:effectLst/>
            <a:latin typeface="Cambria" panose="02040503050406030204" pitchFamily="18" charset="0"/>
          </a:endParaRPr>
        </a:p>
      </dgm:t>
    </dgm:pt>
    <dgm:pt modelId="{29397B77-C02F-4EC8-BFFE-B6DF67EFF082}" type="parTrans" cxnId="{59D02335-BC01-4DCA-980C-30A129C779B1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14EAA16E-FE0D-4A27-A715-99DA353B2D76}" type="sibTrans" cxnId="{59D02335-BC01-4DCA-980C-30A129C779B1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DFC7CD12-665E-44A7-9531-B95289606062}" type="pres">
      <dgm:prSet presAssocID="{E328FF78-CCC9-4712-8723-875A22E2E03F}" presName="Name0" presStyleCnt="0">
        <dgm:presLayoutVars>
          <dgm:dir/>
          <dgm:resizeHandles val="exact"/>
        </dgm:presLayoutVars>
      </dgm:prSet>
      <dgm:spPr/>
    </dgm:pt>
    <dgm:pt modelId="{F255CDFF-A101-4696-A5CC-6AD64BF1B70B}" type="pres">
      <dgm:prSet presAssocID="{ADED9766-7175-49C7-BB61-FCEAC312D3BD}" presName="composite" presStyleCnt="0"/>
      <dgm:spPr/>
    </dgm:pt>
    <dgm:pt modelId="{A7E947A2-405A-44CF-8D60-C257BA4F6305}" type="pres">
      <dgm:prSet presAssocID="{ADED9766-7175-49C7-BB61-FCEAC312D3BD}" presName="bgChev" presStyleLbl="node1" presStyleIdx="0" presStyleCnt="3"/>
      <dgm:spPr>
        <a:solidFill>
          <a:srgbClr val="FF0000"/>
        </a:solidFill>
      </dgm:spPr>
    </dgm:pt>
    <dgm:pt modelId="{98C6EFC0-5E75-4BEB-ABFE-B5FE698EF3F6}" type="pres">
      <dgm:prSet presAssocID="{ADED9766-7175-49C7-BB61-FCEAC312D3BD}" presName="txNode" presStyleLbl="fgAcc1" presStyleIdx="0" presStyleCnt="3" custScaleX="96599" custScaleY="203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EB00C-EA25-48D8-AD2A-1D4155AD5D92}" type="pres">
      <dgm:prSet presAssocID="{7F373BA3-2AA2-4CAC-AFA7-4FEEF9D3F9DA}" presName="compositeSpace" presStyleCnt="0"/>
      <dgm:spPr/>
    </dgm:pt>
    <dgm:pt modelId="{C0036D2F-2316-4230-A0B5-F3BCD4FCCFF2}" type="pres">
      <dgm:prSet presAssocID="{FC584889-A174-4C0E-9CB6-0170760EB40B}" presName="composite" presStyleCnt="0"/>
      <dgm:spPr/>
    </dgm:pt>
    <dgm:pt modelId="{C4DC23F6-0AEE-4174-A2A1-647E23D9B47B}" type="pres">
      <dgm:prSet presAssocID="{FC584889-A174-4C0E-9CB6-0170760EB40B}" presName="bgChev" presStyleLbl="node1" presStyleIdx="1" presStyleCnt="3"/>
      <dgm:spPr>
        <a:solidFill>
          <a:srgbClr val="FFFF00"/>
        </a:solidFill>
      </dgm:spPr>
    </dgm:pt>
    <dgm:pt modelId="{60AD66DE-C30D-42A8-B8C8-BA7BEF47FD19}" type="pres">
      <dgm:prSet presAssocID="{FC584889-A174-4C0E-9CB6-0170760EB40B}" presName="txNode" presStyleLbl="fgAcc1" presStyleIdx="1" presStyleCnt="3" custScaleY="203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1E9A6-E60E-4F18-A79C-9E23BEC5E617}" type="pres">
      <dgm:prSet presAssocID="{E87ED3D2-0FF7-42EA-B0AD-3838B0FD4904}" presName="compositeSpace" presStyleCnt="0"/>
      <dgm:spPr/>
    </dgm:pt>
    <dgm:pt modelId="{C99B2B08-986A-40F3-B429-C5C889B7448C}" type="pres">
      <dgm:prSet presAssocID="{8F2D0473-7742-47F8-9EB3-1ABC2DE89942}" presName="composite" presStyleCnt="0"/>
      <dgm:spPr/>
    </dgm:pt>
    <dgm:pt modelId="{F1CEBF6C-DCB4-4B6C-BE95-8A5D6BA1FB65}" type="pres">
      <dgm:prSet presAssocID="{8F2D0473-7742-47F8-9EB3-1ABC2DE89942}" presName="bgChev" presStyleLbl="node1" presStyleIdx="2" presStyleCnt="3"/>
      <dgm:spPr>
        <a:solidFill>
          <a:srgbClr val="00B050"/>
        </a:solidFill>
      </dgm:spPr>
    </dgm:pt>
    <dgm:pt modelId="{6E7D7C89-0DCF-48B2-BDBE-14775CE8DC5B}" type="pres">
      <dgm:prSet presAssocID="{8F2D0473-7742-47F8-9EB3-1ABC2DE89942}" presName="txNode" presStyleLbl="fgAcc1" presStyleIdx="2" presStyleCnt="3" custScaleY="203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F8D54-C6BE-4A0D-8CC6-AF8A2CACC6A6}" type="presOf" srcId="{E328FF78-CCC9-4712-8723-875A22E2E03F}" destId="{DFC7CD12-665E-44A7-9531-B95289606062}" srcOrd="0" destOrd="0" presId="urn:microsoft.com/office/officeart/2005/8/layout/chevronAccent+Icon"/>
    <dgm:cxn modelId="{6D781C69-3D19-40AD-A5FF-5D5EC83014AB}" srcId="{E328FF78-CCC9-4712-8723-875A22E2E03F}" destId="{FC584889-A174-4C0E-9CB6-0170760EB40B}" srcOrd="1" destOrd="0" parTransId="{660D09DD-B643-4AF6-A04C-5C0A1315BDFD}" sibTransId="{E87ED3D2-0FF7-42EA-B0AD-3838B0FD4904}"/>
    <dgm:cxn modelId="{2EA50462-685A-4A5A-9377-03EDABE7A528}" type="presOf" srcId="{FC584889-A174-4C0E-9CB6-0170760EB40B}" destId="{60AD66DE-C30D-42A8-B8C8-BA7BEF47FD19}" srcOrd="0" destOrd="0" presId="urn:microsoft.com/office/officeart/2005/8/layout/chevronAccent+Icon"/>
    <dgm:cxn modelId="{178A1DDC-FADE-4F9F-9EF4-CB97D9F28742}" type="presOf" srcId="{8F2D0473-7742-47F8-9EB3-1ABC2DE89942}" destId="{6E7D7C89-0DCF-48B2-BDBE-14775CE8DC5B}" srcOrd="0" destOrd="0" presId="urn:microsoft.com/office/officeart/2005/8/layout/chevronAccent+Icon"/>
    <dgm:cxn modelId="{780B6F15-7C73-46A4-9B96-BA7639FD5AF0}" type="presOf" srcId="{ADED9766-7175-49C7-BB61-FCEAC312D3BD}" destId="{98C6EFC0-5E75-4BEB-ABFE-B5FE698EF3F6}" srcOrd="0" destOrd="0" presId="urn:microsoft.com/office/officeart/2005/8/layout/chevronAccent+Icon"/>
    <dgm:cxn modelId="{59D02335-BC01-4DCA-980C-30A129C779B1}" srcId="{E328FF78-CCC9-4712-8723-875A22E2E03F}" destId="{8F2D0473-7742-47F8-9EB3-1ABC2DE89942}" srcOrd="2" destOrd="0" parTransId="{29397B77-C02F-4EC8-BFFE-B6DF67EFF082}" sibTransId="{14EAA16E-FE0D-4A27-A715-99DA353B2D76}"/>
    <dgm:cxn modelId="{E231FAE1-33AC-4F86-8759-E58A91E247B1}" srcId="{E328FF78-CCC9-4712-8723-875A22E2E03F}" destId="{ADED9766-7175-49C7-BB61-FCEAC312D3BD}" srcOrd="0" destOrd="0" parTransId="{CA4E3A1D-CAE5-43DB-B64F-321468445FDD}" sibTransId="{7F373BA3-2AA2-4CAC-AFA7-4FEEF9D3F9DA}"/>
    <dgm:cxn modelId="{A4583E12-A29A-4711-8AE4-19D81A7BB765}" type="presParOf" srcId="{DFC7CD12-665E-44A7-9531-B95289606062}" destId="{F255CDFF-A101-4696-A5CC-6AD64BF1B70B}" srcOrd="0" destOrd="0" presId="urn:microsoft.com/office/officeart/2005/8/layout/chevronAccent+Icon"/>
    <dgm:cxn modelId="{5D25529B-E8E2-4272-B4D9-C84793FE80F5}" type="presParOf" srcId="{F255CDFF-A101-4696-A5CC-6AD64BF1B70B}" destId="{A7E947A2-405A-44CF-8D60-C257BA4F6305}" srcOrd="0" destOrd="0" presId="urn:microsoft.com/office/officeart/2005/8/layout/chevronAccent+Icon"/>
    <dgm:cxn modelId="{4AD66DE0-AF6F-4BC9-99CF-FAB307EA89CB}" type="presParOf" srcId="{F255CDFF-A101-4696-A5CC-6AD64BF1B70B}" destId="{98C6EFC0-5E75-4BEB-ABFE-B5FE698EF3F6}" srcOrd="1" destOrd="0" presId="urn:microsoft.com/office/officeart/2005/8/layout/chevronAccent+Icon"/>
    <dgm:cxn modelId="{9A3D6BFE-5E41-4F13-8D41-93A79E14E937}" type="presParOf" srcId="{DFC7CD12-665E-44A7-9531-B95289606062}" destId="{C03EB00C-EA25-48D8-AD2A-1D4155AD5D92}" srcOrd="1" destOrd="0" presId="urn:microsoft.com/office/officeart/2005/8/layout/chevronAccent+Icon"/>
    <dgm:cxn modelId="{6E0A0FB6-F6DB-4682-B4D7-1B9840BF134F}" type="presParOf" srcId="{DFC7CD12-665E-44A7-9531-B95289606062}" destId="{C0036D2F-2316-4230-A0B5-F3BCD4FCCFF2}" srcOrd="2" destOrd="0" presId="urn:microsoft.com/office/officeart/2005/8/layout/chevronAccent+Icon"/>
    <dgm:cxn modelId="{ABDE48E8-2DDD-4614-85D7-035812371AE1}" type="presParOf" srcId="{C0036D2F-2316-4230-A0B5-F3BCD4FCCFF2}" destId="{C4DC23F6-0AEE-4174-A2A1-647E23D9B47B}" srcOrd="0" destOrd="0" presId="urn:microsoft.com/office/officeart/2005/8/layout/chevronAccent+Icon"/>
    <dgm:cxn modelId="{BBFF3689-2816-42E5-A6E6-86B6C6A6BAEA}" type="presParOf" srcId="{C0036D2F-2316-4230-A0B5-F3BCD4FCCFF2}" destId="{60AD66DE-C30D-42A8-B8C8-BA7BEF47FD19}" srcOrd="1" destOrd="0" presId="urn:microsoft.com/office/officeart/2005/8/layout/chevronAccent+Icon"/>
    <dgm:cxn modelId="{A58F3F29-A8DA-4ADB-AC2C-52A27ADA0B82}" type="presParOf" srcId="{DFC7CD12-665E-44A7-9531-B95289606062}" destId="{AB51E9A6-E60E-4F18-A79C-9E23BEC5E617}" srcOrd="3" destOrd="0" presId="urn:microsoft.com/office/officeart/2005/8/layout/chevronAccent+Icon"/>
    <dgm:cxn modelId="{A0DED734-F89B-45A0-982A-986E4C89FEA5}" type="presParOf" srcId="{DFC7CD12-665E-44A7-9531-B95289606062}" destId="{C99B2B08-986A-40F3-B429-C5C889B7448C}" srcOrd="4" destOrd="0" presId="urn:microsoft.com/office/officeart/2005/8/layout/chevronAccent+Icon"/>
    <dgm:cxn modelId="{A4877E75-04DE-48F0-A96C-5D1E3E5D8EA0}" type="presParOf" srcId="{C99B2B08-986A-40F3-B429-C5C889B7448C}" destId="{F1CEBF6C-DCB4-4B6C-BE95-8A5D6BA1FB65}" srcOrd="0" destOrd="0" presId="urn:microsoft.com/office/officeart/2005/8/layout/chevronAccent+Icon"/>
    <dgm:cxn modelId="{521D6BC4-824E-4B82-A9D7-DE7DFDC15D6E}" type="presParOf" srcId="{C99B2B08-986A-40F3-B429-C5C889B7448C}" destId="{6E7D7C89-0DCF-48B2-BDBE-14775CE8DC5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57A859-081B-469C-AAF8-CA10C730A5E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97959-7AE2-44CF-9D24-DBB4124DC56B}">
      <dgm:prSet phldrT="[Text]"/>
      <dgm:spPr/>
      <dgm:t>
        <a:bodyPr/>
        <a:lstStyle/>
        <a:p>
          <a:r>
            <a:rPr lang="en-US" dirty="0" err="1" smtClean="0"/>
            <a:t>Penguatan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endParaRPr lang="en-US" dirty="0"/>
        </a:p>
      </dgm:t>
    </dgm:pt>
    <dgm:pt modelId="{5B007976-58C2-4DE2-B5D3-2ED3C30D3616}" type="parTrans" cxnId="{00728671-6599-44C8-88EE-2DB3751A76D6}">
      <dgm:prSet/>
      <dgm:spPr/>
      <dgm:t>
        <a:bodyPr/>
        <a:lstStyle/>
        <a:p>
          <a:endParaRPr lang="en-US"/>
        </a:p>
      </dgm:t>
    </dgm:pt>
    <dgm:pt modelId="{E0241020-F08F-4DFE-949A-17618E7163CC}" type="sibTrans" cxnId="{00728671-6599-44C8-88EE-2DB3751A76D6}">
      <dgm:prSet/>
      <dgm:spPr/>
      <dgm:t>
        <a:bodyPr/>
        <a:lstStyle/>
        <a:p>
          <a:endParaRPr lang="en-US"/>
        </a:p>
      </dgm:t>
    </dgm:pt>
    <dgm:pt modelId="{B98A454A-E087-424E-945F-520A10D12152}">
      <dgm:prSet phldrT="[Text]"/>
      <dgm:spPr/>
      <dgm:t>
        <a:bodyPr/>
        <a:lstStyle/>
        <a:p>
          <a:r>
            <a:rPr lang="en-US" dirty="0" err="1" smtClean="0"/>
            <a:t>Bantuan</a:t>
          </a:r>
          <a:r>
            <a:rPr lang="en-US" dirty="0" smtClean="0"/>
            <a:t> flat</a:t>
          </a:r>
          <a:endParaRPr lang="en-US" dirty="0"/>
        </a:p>
      </dgm:t>
    </dgm:pt>
    <dgm:pt modelId="{F35038C1-B408-42F8-9F36-DA9C6F5B3E13}" type="parTrans" cxnId="{0F523AFF-8715-47E1-ABD0-F7255E9EAC38}">
      <dgm:prSet/>
      <dgm:spPr/>
      <dgm:t>
        <a:bodyPr/>
        <a:lstStyle/>
        <a:p>
          <a:endParaRPr lang="en-US"/>
        </a:p>
      </dgm:t>
    </dgm:pt>
    <dgm:pt modelId="{B88C6241-938B-4789-9C70-7CE06C9ED866}" type="sibTrans" cxnId="{0F523AFF-8715-47E1-ABD0-F7255E9EAC38}">
      <dgm:prSet/>
      <dgm:spPr/>
      <dgm:t>
        <a:bodyPr/>
        <a:lstStyle/>
        <a:p>
          <a:endParaRPr lang="en-US"/>
        </a:p>
      </dgm:t>
    </dgm:pt>
    <dgm:pt modelId="{11C5A3C5-67DD-4C92-9110-2308545E8200}">
      <dgm:prSet phldrT="[Text]"/>
      <dgm:spPr/>
      <dgm:t>
        <a:bodyPr/>
        <a:lstStyle/>
        <a:p>
          <a:r>
            <a:rPr lang="en-US" dirty="0" err="1" smtClean="0"/>
            <a:t>Penguatan</a:t>
          </a:r>
          <a:r>
            <a:rPr lang="en-US" dirty="0" smtClean="0"/>
            <a:t> </a:t>
          </a:r>
          <a:r>
            <a:rPr lang="en-US" dirty="0" err="1" smtClean="0"/>
            <a:t>Verifikasi</a:t>
          </a:r>
          <a:r>
            <a:rPr lang="en-US" dirty="0" smtClean="0"/>
            <a:t> </a:t>
          </a:r>
          <a:r>
            <a:rPr lang="en-US" dirty="0" err="1" smtClean="0"/>
            <a:t>Komitmen</a:t>
          </a:r>
          <a:endParaRPr lang="en-US" dirty="0"/>
        </a:p>
      </dgm:t>
    </dgm:pt>
    <dgm:pt modelId="{9B4ECBB8-4294-4D41-B588-640B075CA10D}" type="parTrans" cxnId="{B3161F3F-9939-4DBA-9CA9-D2A32FB182D6}">
      <dgm:prSet/>
      <dgm:spPr/>
      <dgm:t>
        <a:bodyPr/>
        <a:lstStyle/>
        <a:p>
          <a:endParaRPr lang="en-US"/>
        </a:p>
      </dgm:t>
    </dgm:pt>
    <dgm:pt modelId="{C2A2D743-2D28-4686-9919-B19F4D8524B0}" type="sibTrans" cxnId="{B3161F3F-9939-4DBA-9CA9-D2A32FB182D6}">
      <dgm:prSet/>
      <dgm:spPr/>
      <dgm:t>
        <a:bodyPr/>
        <a:lstStyle/>
        <a:p>
          <a:endParaRPr lang="en-US"/>
        </a:p>
      </dgm:t>
    </dgm:pt>
    <dgm:pt modelId="{FD0CF732-E8B9-44A0-94E2-2B8390C89F65}">
      <dgm:prSet phldrT="[Text]"/>
      <dgm:spPr/>
      <dgm:t>
        <a:bodyPr/>
        <a:lstStyle/>
        <a:p>
          <a:r>
            <a:rPr lang="en-US" dirty="0" err="1" smtClean="0"/>
            <a:t>Penguatan</a:t>
          </a:r>
          <a:r>
            <a:rPr lang="en-US" dirty="0" smtClean="0"/>
            <a:t> FDS</a:t>
          </a:r>
          <a:endParaRPr lang="en-US" dirty="0"/>
        </a:p>
      </dgm:t>
    </dgm:pt>
    <dgm:pt modelId="{52388208-F68C-4E5F-8A3F-E706B7925CAE}" type="parTrans" cxnId="{7E05004D-2FA6-48F1-81D5-1711EF24DAD3}">
      <dgm:prSet/>
      <dgm:spPr/>
      <dgm:t>
        <a:bodyPr/>
        <a:lstStyle/>
        <a:p>
          <a:endParaRPr lang="en-US"/>
        </a:p>
      </dgm:t>
    </dgm:pt>
    <dgm:pt modelId="{FA8038DC-5B57-466B-A700-9925B204CC66}" type="sibTrans" cxnId="{7E05004D-2FA6-48F1-81D5-1711EF24DAD3}">
      <dgm:prSet/>
      <dgm:spPr/>
      <dgm:t>
        <a:bodyPr/>
        <a:lstStyle/>
        <a:p>
          <a:endParaRPr lang="en-US"/>
        </a:p>
      </dgm:t>
    </dgm:pt>
    <dgm:pt modelId="{04F3E4E0-33B4-4002-9DBD-85664A8F93BC}">
      <dgm:prSet phldrT="[Text]"/>
      <dgm:spPr/>
      <dgm:t>
        <a:bodyPr/>
        <a:lstStyle/>
        <a:p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lokasi</a:t>
          </a:r>
          <a:endParaRPr lang="en-US" dirty="0"/>
        </a:p>
      </dgm:t>
    </dgm:pt>
    <dgm:pt modelId="{067A7118-CE97-4AF1-88F9-E90FAE823040}" type="parTrans" cxnId="{89BA36A5-144F-4A56-A964-D1311BB04C0C}">
      <dgm:prSet/>
      <dgm:spPr/>
      <dgm:t>
        <a:bodyPr/>
        <a:lstStyle/>
        <a:p>
          <a:endParaRPr lang="en-US"/>
        </a:p>
      </dgm:t>
    </dgm:pt>
    <dgm:pt modelId="{783D65CF-7504-4704-9E2C-90C32F69083D}" type="sibTrans" cxnId="{89BA36A5-144F-4A56-A964-D1311BB04C0C}">
      <dgm:prSet/>
      <dgm:spPr/>
      <dgm:t>
        <a:bodyPr/>
        <a:lstStyle/>
        <a:p>
          <a:endParaRPr lang="en-US"/>
        </a:p>
      </dgm:t>
    </dgm:pt>
    <dgm:pt modelId="{6593CBEC-DAA4-4F6A-8075-E6123E5D1B74}">
      <dgm:prSet phldrT="[Text]"/>
      <dgm:spPr/>
      <dgm:t>
        <a:bodyPr/>
        <a:lstStyle/>
        <a:p>
          <a:r>
            <a:rPr lang="en-US" dirty="0" err="1" smtClean="0"/>
            <a:t>Diklat</a:t>
          </a:r>
          <a:r>
            <a:rPr lang="en-US" dirty="0" smtClean="0"/>
            <a:t> FDS</a:t>
          </a:r>
          <a:endParaRPr lang="en-US" dirty="0"/>
        </a:p>
      </dgm:t>
    </dgm:pt>
    <dgm:pt modelId="{A21C91DF-AFDD-4D43-BE0D-A67E6E29FF36}" type="parTrans" cxnId="{4BF8E553-821D-4F9F-B96A-AEC1A5FAE268}">
      <dgm:prSet/>
      <dgm:spPr/>
      <dgm:t>
        <a:bodyPr/>
        <a:lstStyle/>
        <a:p>
          <a:endParaRPr lang="en-US"/>
        </a:p>
      </dgm:t>
    </dgm:pt>
    <dgm:pt modelId="{B39B609E-DBE8-4E2F-B6F4-5609800B06C3}" type="sibTrans" cxnId="{4BF8E553-821D-4F9F-B96A-AEC1A5FAE268}">
      <dgm:prSet/>
      <dgm:spPr/>
      <dgm:t>
        <a:bodyPr/>
        <a:lstStyle/>
        <a:p>
          <a:endParaRPr lang="en-US"/>
        </a:p>
      </dgm:t>
    </dgm:pt>
    <dgm:pt modelId="{E15702A3-9DF9-40BE-87A5-2A3448B2A9DE}">
      <dgm:prSet phldrT="[Text]"/>
      <dgm:spPr/>
      <dgm:t>
        <a:bodyPr/>
        <a:lstStyle/>
        <a:p>
          <a:r>
            <a:rPr lang="en-US" dirty="0" smtClean="0"/>
            <a:t>PKH </a:t>
          </a:r>
          <a:r>
            <a:rPr lang="en-US" dirty="0" err="1" smtClean="0"/>
            <a:t>Akses</a:t>
          </a:r>
          <a:endParaRPr lang="en-US" dirty="0"/>
        </a:p>
      </dgm:t>
    </dgm:pt>
    <dgm:pt modelId="{9DA32521-EEFA-41B2-98B2-70B4ECDCFEFA}" type="parTrans" cxnId="{9F6A50DB-F159-4221-BC71-D783A980176B}">
      <dgm:prSet/>
      <dgm:spPr/>
      <dgm:t>
        <a:bodyPr/>
        <a:lstStyle/>
        <a:p>
          <a:endParaRPr lang="en-US"/>
        </a:p>
      </dgm:t>
    </dgm:pt>
    <dgm:pt modelId="{C654349C-6EFE-4830-BF8B-F9204428C456}" type="sibTrans" cxnId="{9F6A50DB-F159-4221-BC71-D783A980176B}">
      <dgm:prSet/>
      <dgm:spPr/>
      <dgm:t>
        <a:bodyPr/>
        <a:lstStyle/>
        <a:p>
          <a:endParaRPr lang="en-US"/>
        </a:p>
      </dgm:t>
    </dgm:pt>
    <dgm:pt modelId="{1FB993F9-5F60-4271-ADBC-AB7F8EE9667F}">
      <dgm:prSet phldrT="[Text]"/>
      <dgm:spPr/>
      <dgm:t>
        <a:bodyPr/>
        <a:lstStyle/>
        <a:p>
          <a:r>
            <a:rPr lang="en-US" dirty="0" err="1" smtClean="0"/>
            <a:t>Sosial</a:t>
          </a:r>
          <a:r>
            <a:rPr lang="en-US" dirty="0" smtClean="0"/>
            <a:t> </a:t>
          </a:r>
          <a:r>
            <a:rPr lang="en-US" dirty="0" err="1" smtClean="0"/>
            <a:t>Adaptif</a:t>
          </a:r>
          <a:endParaRPr lang="en-US" dirty="0"/>
        </a:p>
      </dgm:t>
    </dgm:pt>
    <dgm:pt modelId="{FAFAC77B-4C35-4AF3-9397-2C2B2672F8E8}" type="parTrans" cxnId="{177553E5-0E27-41D5-8D42-F25AF856DBB8}">
      <dgm:prSet/>
      <dgm:spPr/>
      <dgm:t>
        <a:bodyPr/>
        <a:lstStyle/>
        <a:p>
          <a:endParaRPr lang="en-US"/>
        </a:p>
      </dgm:t>
    </dgm:pt>
    <dgm:pt modelId="{E3CCD104-BA0B-48B7-AA93-E2F0318E13A2}" type="sibTrans" cxnId="{177553E5-0E27-41D5-8D42-F25AF856DBB8}">
      <dgm:prSet/>
      <dgm:spPr/>
      <dgm:t>
        <a:bodyPr/>
        <a:lstStyle/>
        <a:p>
          <a:endParaRPr lang="en-US"/>
        </a:p>
      </dgm:t>
    </dgm:pt>
    <dgm:pt modelId="{D5FEE7C8-E8D5-404A-A6B9-E6C9E5112D15}">
      <dgm:prSet phldrT="[Text]"/>
      <dgm:spPr/>
      <dgm:t>
        <a:bodyPr/>
        <a:lstStyle/>
        <a:p>
          <a:r>
            <a:rPr lang="en-US" dirty="0" err="1" smtClean="0"/>
            <a:t>Kriteria</a:t>
          </a:r>
          <a:r>
            <a:rPr lang="en-US" dirty="0" smtClean="0"/>
            <a:t> Wilayah</a:t>
          </a:r>
          <a:endParaRPr lang="en-US" dirty="0"/>
        </a:p>
      </dgm:t>
    </dgm:pt>
    <dgm:pt modelId="{A8C5646F-21C3-4F5C-B39B-4690016EF4FE}" type="parTrans" cxnId="{3496C008-6175-4B92-B4B6-F78DBAAC2CAE}">
      <dgm:prSet/>
      <dgm:spPr/>
      <dgm:t>
        <a:bodyPr/>
        <a:lstStyle/>
        <a:p>
          <a:endParaRPr lang="en-US"/>
        </a:p>
      </dgm:t>
    </dgm:pt>
    <dgm:pt modelId="{CBCDDAE6-417E-4A20-84D4-531B4B564D6F}" type="sibTrans" cxnId="{3496C008-6175-4B92-B4B6-F78DBAAC2CAE}">
      <dgm:prSet/>
      <dgm:spPr/>
      <dgm:t>
        <a:bodyPr/>
        <a:lstStyle/>
        <a:p>
          <a:endParaRPr lang="en-US"/>
        </a:p>
      </dgm:t>
    </dgm:pt>
    <dgm:pt modelId="{B3BD4BF9-EAF4-42EB-837C-3E2359E0F264}">
      <dgm:prSet phldrT="[Text]"/>
      <dgm:spPr/>
      <dgm:t>
        <a:bodyPr/>
        <a:lstStyle/>
        <a:p>
          <a:r>
            <a:rPr lang="en-US" dirty="0" err="1" smtClean="0"/>
            <a:t>Mekanisme</a:t>
          </a:r>
          <a:endParaRPr lang="en-US" dirty="0"/>
        </a:p>
      </dgm:t>
    </dgm:pt>
    <dgm:pt modelId="{242B18D0-DD21-482D-AB62-4864017EE8E4}" type="parTrans" cxnId="{EFB16096-AF4A-4AAD-BCA8-9C13316B52DB}">
      <dgm:prSet/>
      <dgm:spPr/>
      <dgm:t>
        <a:bodyPr/>
        <a:lstStyle/>
        <a:p>
          <a:endParaRPr lang="en-US"/>
        </a:p>
      </dgm:t>
    </dgm:pt>
    <dgm:pt modelId="{102E8C19-BDCE-4DF9-8904-87D814DC507B}" type="sibTrans" cxnId="{EFB16096-AF4A-4AAD-BCA8-9C13316B52DB}">
      <dgm:prSet/>
      <dgm:spPr/>
      <dgm:t>
        <a:bodyPr/>
        <a:lstStyle/>
        <a:p>
          <a:endParaRPr lang="en-US"/>
        </a:p>
      </dgm:t>
    </dgm:pt>
    <dgm:pt modelId="{F1DA4F1C-0184-4372-85F5-77C852E9D204}">
      <dgm:prSet phldrT="[Text]"/>
      <dgm:spPr/>
      <dgm:t>
        <a:bodyPr/>
        <a:lstStyle/>
        <a:p>
          <a:r>
            <a:rPr lang="en-US" dirty="0" err="1" smtClean="0"/>
            <a:t>Penyediaan</a:t>
          </a:r>
          <a:r>
            <a:rPr lang="en-US" dirty="0" smtClean="0"/>
            <a:t> </a:t>
          </a:r>
          <a:r>
            <a:rPr lang="en-US" dirty="0" err="1" smtClean="0"/>
            <a:t>pelayanaan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korban</a:t>
          </a:r>
          <a:r>
            <a:rPr lang="en-US" dirty="0" smtClean="0"/>
            <a:t> </a:t>
          </a:r>
          <a:r>
            <a:rPr lang="en-US" dirty="0" err="1" smtClean="0"/>
            <a:t>bencana</a:t>
          </a:r>
          <a:endParaRPr lang="en-US" dirty="0"/>
        </a:p>
      </dgm:t>
    </dgm:pt>
    <dgm:pt modelId="{033B0C48-0794-4B3D-B46F-52DB0054D2B4}" type="parTrans" cxnId="{22ED2B24-2EAF-4625-8478-59E1C41A64DC}">
      <dgm:prSet/>
      <dgm:spPr/>
      <dgm:t>
        <a:bodyPr/>
        <a:lstStyle/>
        <a:p>
          <a:endParaRPr lang="en-US"/>
        </a:p>
      </dgm:t>
    </dgm:pt>
    <dgm:pt modelId="{770A6ACF-32C5-417C-AC90-2A82CC7184E8}" type="sibTrans" cxnId="{22ED2B24-2EAF-4625-8478-59E1C41A64DC}">
      <dgm:prSet/>
      <dgm:spPr/>
      <dgm:t>
        <a:bodyPr/>
        <a:lstStyle/>
        <a:p>
          <a:endParaRPr lang="en-US"/>
        </a:p>
      </dgm:t>
    </dgm:pt>
    <dgm:pt modelId="{E3725019-79C9-4D40-8F0B-FDA6F35690FF}">
      <dgm:prSet phldrT="[Text]"/>
      <dgm:spPr/>
      <dgm:t>
        <a:bodyPr/>
        <a:lstStyle/>
        <a:p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fase</a:t>
          </a:r>
          <a:r>
            <a:rPr lang="en-US" dirty="0" smtClean="0"/>
            <a:t> recovery</a:t>
          </a:r>
          <a:endParaRPr lang="en-US" dirty="0"/>
        </a:p>
      </dgm:t>
    </dgm:pt>
    <dgm:pt modelId="{9493AE6D-47D1-4FDA-92CC-D3F6F9820C8B}" type="parTrans" cxnId="{946F0FD8-EF90-431A-8520-B525D6991A0E}">
      <dgm:prSet/>
      <dgm:spPr/>
      <dgm:t>
        <a:bodyPr/>
        <a:lstStyle/>
        <a:p>
          <a:endParaRPr lang="en-US"/>
        </a:p>
      </dgm:t>
    </dgm:pt>
    <dgm:pt modelId="{3BE41751-AC6D-4BF3-BA44-956C4D8612A5}" type="sibTrans" cxnId="{946F0FD8-EF90-431A-8520-B525D6991A0E}">
      <dgm:prSet/>
      <dgm:spPr/>
      <dgm:t>
        <a:bodyPr/>
        <a:lstStyle/>
        <a:p>
          <a:endParaRPr lang="en-US"/>
        </a:p>
      </dgm:t>
    </dgm:pt>
    <dgm:pt modelId="{A71DBE9B-738A-4D11-81A2-89D9C0AEBF3B}" type="pres">
      <dgm:prSet presAssocID="{0C57A859-081B-469C-AAF8-CA10C730A5E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CF5146-FA7A-40A0-90EA-A50308F3DFDE}" type="pres">
      <dgm:prSet presAssocID="{03597959-7AE2-44CF-9D24-DBB4124DC56B}" presName="linNode" presStyleCnt="0"/>
      <dgm:spPr/>
    </dgm:pt>
    <dgm:pt modelId="{2A137705-F0D8-4C05-91C9-660A2E1F3E5E}" type="pres">
      <dgm:prSet presAssocID="{03597959-7AE2-44CF-9D24-DBB4124DC56B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C4D9A-7428-4A3E-A620-DF1AEAD37795}" type="pres">
      <dgm:prSet presAssocID="{03597959-7AE2-44CF-9D24-DBB4124DC56B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671AD-CE69-4A62-965F-6190FA54AD98}" type="pres">
      <dgm:prSet presAssocID="{E0241020-F08F-4DFE-949A-17618E7163CC}" presName="spacing" presStyleCnt="0"/>
      <dgm:spPr/>
    </dgm:pt>
    <dgm:pt modelId="{F5F39DF8-9CAC-4EE1-B4EF-0FD293762450}" type="pres">
      <dgm:prSet presAssocID="{FD0CF732-E8B9-44A0-94E2-2B8390C89F65}" presName="linNode" presStyleCnt="0"/>
      <dgm:spPr/>
    </dgm:pt>
    <dgm:pt modelId="{6F42CFC9-E452-4538-ADC1-0AC8B31D71EB}" type="pres">
      <dgm:prSet presAssocID="{FD0CF732-E8B9-44A0-94E2-2B8390C89F6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16826-0204-4485-B83D-B6E9E779F8A9}" type="pres">
      <dgm:prSet presAssocID="{FD0CF732-E8B9-44A0-94E2-2B8390C89F6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12D03-72AF-4D2D-919D-D2746C9ACCEE}" type="pres">
      <dgm:prSet presAssocID="{FA8038DC-5B57-466B-A700-9925B204CC66}" presName="spacing" presStyleCnt="0"/>
      <dgm:spPr/>
    </dgm:pt>
    <dgm:pt modelId="{6A4AA3DE-EF82-47B7-A3B9-61E631D0377D}" type="pres">
      <dgm:prSet presAssocID="{E15702A3-9DF9-40BE-87A5-2A3448B2A9DE}" presName="linNode" presStyleCnt="0"/>
      <dgm:spPr/>
    </dgm:pt>
    <dgm:pt modelId="{35B7322E-4EDB-47D1-BAA8-23C676942DA7}" type="pres">
      <dgm:prSet presAssocID="{E15702A3-9DF9-40BE-87A5-2A3448B2A9DE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9009B-47F5-4E38-BB11-5C2F0497F911}" type="pres">
      <dgm:prSet presAssocID="{E15702A3-9DF9-40BE-87A5-2A3448B2A9DE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11254-F44C-4415-A6EC-6C74F3A85FD9}" type="pres">
      <dgm:prSet presAssocID="{C654349C-6EFE-4830-BF8B-F9204428C456}" presName="spacing" presStyleCnt="0"/>
      <dgm:spPr/>
    </dgm:pt>
    <dgm:pt modelId="{64C27125-B8C6-4781-B49B-211E2E8C21E0}" type="pres">
      <dgm:prSet presAssocID="{1FB993F9-5F60-4271-ADBC-AB7F8EE9667F}" presName="linNode" presStyleCnt="0"/>
      <dgm:spPr/>
    </dgm:pt>
    <dgm:pt modelId="{C4654F5F-5144-4E21-B458-B20C5B9AA93F}" type="pres">
      <dgm:prSet presAssocID="{1FB993F9-5F60-4271-ADBC-AB7F8EE9667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C7C0-6E70-4316-B302-99772E783EDB}" type="pres">
      <dgm:prSet presAssocID="{1FB993F9-5F60-4271-ADBC-AB7F8EE9667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F8E553-821D-4F9F-B96A-AEC1A5FAE268}" srcId="{FD0CF732-E8B9-44A0-94E2-2B8390C89F65}" destId="{6593CBEC-DAA4-4F6A-8075-E6123E5D1B74}" srcOrd="1" destOrd="0" parTransId="{A21C91DF-AFDD-4D43-BE0D-A67E6E29FF36}" sibTransId="{B39B609E-DBE8-4E2F-B6F4-5609800B06C3}"/>
    <dgm:cxn modelId="{EFB16096-AF4A-4AAD-BCA8-9C13316B52DB}" srcId="{E15702A3-9DF9-40BE-87A5-2A3448B2A9DE}" destId="{B3BD4BF9-EAF4-42EB-837C-3E2359E0F264}" srcOrd="1" destOrd="0" parTransId="{242B18D0-DD21-482D-AB62-4864017EE8E4}" sibTransId="{102E8C19-BDCE-4DF9-8904-87D814DC507B}"/>
    <dgm:cxn modelId="{7C9848DD-AB47-49FC-B40B-2803B096ABD3}" type="presOf" srcId="{B98A454A-E087-424E-945F-520A10D12152}" destId="{690C4D9A-7428-4A3E-A620-DF1AEAD37795}" srcOrd="0" destOrd="0" presId="urn:microsoft.com/office/officeart/2005/8/layout/vList6"/>
    <dgm:cxn modelId="{5EAAD1C5-6A57-4C5F-AB8D-552B1617DA71}" type="presOf" srcId="{B3BD4BF9-EAF4-42EB-837C-3E2359E0F264}" destId="{D199009B-47F5-4E38-BB11-5C2F0497F911}" srcOrd="0" destOrd="1" presId="urn:microsoft.com/office/officeart/2005/8/layout/vList6"/>
    <dgm:cxn modelId="{3496C008-6175-4B92-B4B6-F78DBAAC2CAE}" srcId="{E15702A3-9DF9-40BE-87A5-2A3448B2A9DE}" destId="{D5FEE7C8-E8D5-404A-A6B9-E6C9E5112D15}" srcOrd="0" destOrd="0" parTransId="{A8C5646F-21C3-4F5C-B39B-4690016EF4FE}" sibTransId="{CBCDDAE6-417E-4A20-84D4-531B4B564D6F}"/>
    <dgm:cxn modelId="{177553E5-0E27-41D5-8D42-F25AF856DBB8}" srcId="{0C57A859-081B-469C-AAF8-CA10C730A5EC}" destId="{1FB993F9-5F60-4271-ADBC-AB7F8EE9667F}" srcOrd="3" destOrd="0" parTransId="{FAFAC77B-4C35-4AF3-9397-2C2B2672F8E8}" sibTransId="{E3CCD104-BA0B-48B7-AA93-E2F0318E13A2}"/>
    <dgm:cxn modelId="{8BF0BA09-B383-43D1-9D19-36B6FC936BA7}" type="presOf" srcId="{E3725019-79C9-4D40-8F0B-FDA6F35690FF}" destId="{338BC7C0-6E70-4316-B302-99772E783EDB}" srcOrd="0" destOrd="1" presId="urn:microsoft.com/office/officeart/2005/8/layout/vList6"/>
    <dgm:cxn modelId="{78A917BC-331E-452C-9635-F87EB2E6C193}" type="presOf" srcId="{1FB993F9-5F60-4271-ADBC-AB7F8EE9667F}" destId="{C4654F5F-5144-4E21-B458-B20C5B9AA93F}" srcOrd="0" destOrd="0" presId="urn:microsoft.com/office/officeart/2005/8/layout/vList6"/>
    <dgm:cxn modelId="{0F523AFF-8715-47E1-ABD0-F7255E9EAC38}" srcId="{03597959-7AE2-44CF-9D24-DBB4124DC56B}" destId="{B98A454A-E087-424E-945F-520A10D12152}" srcOrd="0" destOrd="0" parTransId="{F35038C1-B408-42F8-9F36-DA9C6F5B3E13}" sibTransId="{B88C6241-938B-4789-9C70-7CE06C9ED866}"/>
    <dgm:cxn modelId="{7E05004D-2FA6-48F1-81D5-1711EF24DAD3}" srcId="{0C57A859-081B-469C-AAF8-CA10C730A5EC}" destId="{FD0CF732-E8B9-44A0-94E2-2B8390C89F65}" srcOrd="1" destOrd="0" parTransId="{52388208-F68C-4E5F-8A3F-E706B7925CAE}" sibTransId="{FA8038DC-5B57-466B-A700-9925B204CC66}"/>
    <dgm:cxn modelId="{FFDA5A2C-EA1A-4FC3-A6C5-A2DF523AB9AA}" type="presOf" srcId="{D5FEE7C8-E8D5-404A-A6B9-E6C9E5112D15}" destId="{D199009B-47F5-4E38-BB11-5C2F0497F911}" srcOrd="0" destOrd="0" presId="urn:microsoft.com/office/officeart/2005/8/layout/vList6"/>
    <dgm:cxn modelId="{1C843512-18B8-4F76-A557-E6279C442BB3}" type="presOf" srcId="{03597959-7AE2-44CF-9D24-DBB4124DC56B}" destId="{2A137705-F0D8-4C05-91C9-660A2E1F3E5E}" srcOrd="0" destOrd="0" presId="urn:microsoft.com/office/officeart/2005/8/layout/vList6"/>
    <dgm:cxn modelId="{7EE6E229-0B5B-4706-B2F3-0F1DF73E34BE}" type="presOf" srcId="{04F3E4E0-33B4-4002-9DBD-85664A8F93BC}" destId="{8D416826-0204-4485-B83D-B6E9E779F8A9}" srcOrd="0" destOrd="0" presId="urn:microsoft.com/office/officeart/2005/8/layout/vList6"/>
    <dgm:cxn modelId="{BB308149-16E3-444E-80A0-765633D0B915}" type="presOf" srcId="{11C5A3C5-67DD-4C92-9110-2308545E8200}" destId="{690C4D9A-7428-4A3E-A620-DF1AEAD37795}" srcOrd="0" destOrd="1" presId="urn:microsoft.com/office/officeart/2005/8/layout/vList6"/>
    <dgm:cxn modelId="{89BA36A5-144F-4A56-A964-D1311BB04C0C}" srcId="{FD0CF732-E8B9-44A0-94E2-2B8390C89F65}" destId="{04F3E4E0-33B4-4002-9DBD-85664A8F93BC}" srcOrd="0" destOrd="0" parTransId="{067A7118-CE97-4AF1-88F9-E90FAE823040}" sibTransId="{783D65CF-7504-4704-9E2C-90C32F69083D}"/>
    <dgm:cxn modelId="{B393B738-1A4A-4F50-AC95-88B536E88366}" type="presOf" srcId="{F1DA4F1C-0184-4372-85F5-77C852E9D204}" destId="{338BC7C0-6E70-4316-B302-99772E783EDB}" srcOrd="0" destOrd="0" presId="urn:microsoft.com/office/officeart/2005/8/layout/vList6"/>
    <dgm:cxn modelId="{946F0FD8-EF90-431A-8520-B525D6991A0E}" srcId="{1FB993F9-5F60-4271-ADBC-AB7F8EE9667F}" destId="{E3725019-79C9-4D40-8F0B-FDA6F35690FF}" srcOrd="1" destOrd="0" parTransId="{9493AE6D-47D1-4FDA-92CC-D3F6F9820C8B}" sibTransId="{3BE41751-AC6D-4BF3-BA44-956C4D8612A5}"/>
    <dgm:cxn modelId="{9F6A50DB-F159-4221-BC71-D783A980176B}" srcId="{0C57A859-081B-469C-AAF8-CA10C730A5EC}" destId="{E15702A3-9DF9-40BE-87A5-2A3448B2A9DE}" srcOrd="2" destOrd="0" parTransId="{9DA32521-EEFA-41B2-98B2-70B4ECDCFEFA}" sibTransId="{C654349C-6EFE-4830-BF8B-F9204428C456}"/>
    <dgm:cxn modelId="{00728671-6599-44C8-88EE-2DB3751A76D6}" srcId="{0C57A859-081B-469C-AAF8-CA10C730A5EC}" destId="{03597959-7AE2-44CF-9D24-DBB4124DC56B}" srcOrd="0" destOrd="0" parTransId="{5B007976-58C2-4DE2-B5D3-2ED3C30D3616}" sibTransId="{E0241020-F08F-4DFE-949A-17618E7163CC}"/>
    <dgm:cxn modelId="{107CB63A-E9BF-47A3-8093-225A64A2CCB7}" type="presOf" srcId="{E15702A3-9DF9-40BE-87A5-2A3448B2A9DE}" destId="{35B7322E-4EDB-47D1-BAA8-23C676942DA7}" srcOrd="0" destOrd="0" presId="urn:microsoft.com/office/officeart/2005/8/layout/vList6"/>
    <dgm:cxn modelId="{B3161F3F-9939-4DBA-9CA9-D2A32FB182D6}" srcId="{03597959-7AE2-44CF-9D24-DBB4124DC56B}" destId="{11C5A3C5-67DD-4C92-9110-2308545E8200}" srcOrd="1" destOrd="0" parTransId="{9B4ECBB8-4294-4D41-B588-640B075CA10D}" sibTransId="{C2A2D743-2D28-4686-9919-B19F4D8524B0}"/>
    <dgm:cxn modelId="{B6E1D927-E48F-4A24-A8A6-ED25807407AA}" type="presOf" srcId="{6593CBEC-DAA4-4F6A-8075-E6123E5D1B74}" destId="{8D416826-0204-4485-B83D-B6E9E779F8A9}" srcOrd="0" destOrd="1" presId="urn:microsoft.com/office/officeart/2005/8/layout/vList6"/>
    <dgm:cxn modelId="{22ED2B24-2EAF-4625-8478-59E1C41A64DC}" srcId="{1FB993F9-5F60-4271-ADBC-AB7F8EE9667F}" destId="{F1DA4F1C-0184-4372-85F5-77C852E9D204}" srcOrd="0" destOrd="0" parTransId="{033B0C48-0794-4B3D-B46F-52DB0054D2B4}" sibTransId="{770A6ACF-32C5-417C-AC90-2A82CC7184E8}"/>
    <dgm:cxn modelId="{5AB29E50-710F-4932-A3E2-2D3A90DF9E73}" type="presOf" srcId="{0C57A859-081B-469C-AAF8-CA10C730A5EC}" destId="{A71DBE9B-738A-4D11-81A2-89D9C0AEBF3B}" srcOrd="0" destOrd="0" presId="urn:microsoft.com/office/officeart/2005/8/layout/vList6"/>
    <dgm:cxn modelId="{3B829255-5FEE-4B02-BFE4-796BC4618D0F}" type="presOf" srcId="{FD0CF732-E8B9-44A0-94E2-2B8390C89F65}" destId="{6F42CFC9-E452-4538-ADC1-0AC8B31D71EB}" srcOrd="0" destOrd="0" presId="urn:microsoft.com/office/officeart/2005/8/layout/vList6"/>
    <dgm:cxn modelId="{6F9CE48B-A48E-4DB8-A288-A756A0ECBE50}" type="presParOf" srcId="{A71DBE9B-738A-4D11-81A2-89D9C0AEBF3B}" destId="{18CF5146-FA7A-40A0-90EA-A50308F3DFDE}" srcOrd="0" destOrd="0" presId="urn:microsoft.com/office/officeart/2005/8/layout/vList6"/>
    <dgm:cxn modelId="{3462FBCA-36F9-49B4-A412-4B2C6D136C2F}" type="presParOf" srcId="{18CF5146-FA7A-40A0-90EA-A50308F3DFDE}" destId="{2A137705-F0D8-4C05-91C9-660A2E1F3E5E}" srcOrd="0" destOrd="0" presId="urn:microsoft.com/office/officeart/2005/8/layout/vList6"/>
    <dgm:cxn modelId="{C5440F58-99B0-4EFD-9A57-B55A46716478}" type="presParOf" srcId="{18CF5146-FA7A-40A0-90EA-A50308F3DFDE}" destId="{690C4D9A-7428-4A3E-A620-DF1AEAD37795}" srcOrd="1" destOrd="0" presId="urn:microsoft.com/office/officeart/2005/8/layout/vList6"/>
    <dgm:cxn modelId="{7415CC99-9195-4744-8453-779740BF8651}" type="presParOf" srcId="{A71DBE9B-738A-4D11-81A2-89D9C0AEBF3B}" destId="{1C4671AD-CE69-4A62-965F-6190FA54AD98}" srcOrd="1" destOrd="0" presId="urn:microsoft.com/office/officeart/2005/8/layout/vList6"/>
    <dgm:cxn modelId="{0AAB5CB1-AC93-46F0-8FA4-AE69BBE6038A}" type="presParOf" srcId="{A71DBE9B-738A-4D11-81A2-89D9C0AEBF3B}" destId="{F5F39DF8-9CAC-4EE1-B4EF-0FD293762450}" srcOrd="2" destOrd="0" presId="urn:microsoft.com/office/officeart/2005/8/layout/vList6"/>
    <dgm:cxn modelId="{07F44263-6B32-4805-8C5F-01170E2015A1}" type="presParOf" srcId="{F5F39DF8-9CAC-4EE1-B4EF-0FD293762450}" destId="{6F42CFC9-E452-4538-ADC1-0AC8B31D71EB}" srcOrd="0" destOrd="0" presId="urn:microsoft.com/office/officeart/2005/8/layout/vList6"/>
    <dgm:cxn modelId="{5A6F2CEE-C50B-4D77-83D6-95B17FF2B5F0}" type="presParOf" srcId="{F5F39DF8-9CAC-4EE1-B4EF-0FD293762450}" destId="{8D416826-0204-4485-B83D-B6E9E779F8A9}" srcOrd="1" destOrd="0" presId="urn:microsoft.com/office/officeart/2005/8/layout/vList6"/>
    <dgm:cxn modelId="{05E47CFD-8FC3-4E3C-A746-C5AF332F4759}" type="presParOf" srcId="{A71DBE9B-738A-4D11-81A2-89D9C0AEBF3B}" destId="{A9012D03-72AF-4D2D-919D-D2746C9ACCEE}" srcOrd="3" destOrd="0" presId="urn:microsoft.com/office/officeart/2005/8/layout/vList6"/>
    <dgm:cxn modelId="{4FAD2CEE-D9AC-4F9C-9F7D-17999E958CC5}" type="presParOf" srcId="{A71DBE9B-738A-4D11-81A2-89D9C0AEBF3B}" destId="{6A4AA3DE-EF82-47B7-A3B9-61E631D0377D}" srcOrd="4" destOrd="0" presId="urn:microsoft.com/office/officeart/2005/8/layout/vList6"/>
    <dgm:cxn modelId="{D5DAA506-0BD5-463B-A6A3-EDCD3933349D}" type="presParOf" srcId="{6A4AA3DE-EF82-47B7-A3B9-61E631D0377D}" destId="{35B7322E-4EDB-47D1-BAA8-23C676942DA7}" srcOrd="0" destOrd="0" presId="urn:microsoft.com/office/officeart/2005/8/layout/vList6"/>
    <dgm:cxn modelId="{443859FE-FC76-4EFA-8D7C-64B94324B9F8}" type="presParOf" srcId="{6A4AA3DE-EF82-47B7-A3B9-61E631D0377D}" destId="{D199009B-47F5-4E38-BB11-5C2F0497F911}" srcOrd="1" destOrd="0" presId="urn:microsoft.com/office/officeart/2005/8/layout/vList6"/>
    <dgm:cxn modelId="{EB665D69-1BF5-4283-AB7C-76263C69142E}" type="presParOf" srcId="{A71DBE9B-738A-4D11-81A2-89D9C0AEBF3B}" destId="{ED911254-F44C-4415-A6EC-6C74F3A85FD9}" srcOrd="5" destOrd="0" presId="urn:microsoft.com/office/officeart/2005/8/layout/vList6"/>
    <dgm:cxn modelId="{3A39AA0D-26A6-4075-B1C7-7FADDEB9D075}" type="presParOf" srcId="{A71DBE9B-738A-4D11-81A2-89D9C0AEBF3B}" destId="{64C27125-B8C6-4781-B49B-211E2E8C21E0}" srcOrd="6" destOrd="0" presId="urn:microsoft.com/office/officeart/2005/8/layout/vList6"/>
    <dgm:cxn modelId="{7AB0F43E-DCC3-403F-BE69-233260ED4359}" type="presParOf" srcId="{64C27125-B8C6-4781-B49B-211E2E8C21E0}" destId="{C4654F5F-5144-4E21-B458-B20C5B9AA93F}" srcOrd="0" destOrd="0" presId="urn:microsoft.com/office/officeart/2005/8/layout/vList6"/>
    <dgm:cxn modelId="{0BEA3A33-B904-427E-926B-AB2F472A134B}" type="presParOf" srcId="{64C27125-B8C6-4781-B49B-211E2E8C21E0}" destId="{338BC7C0-6E70-4316-B302-99772E783ED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AB650-69F2-45F5-A988-D13FC5559CD3}">
      <dsp:nvSpPr>
        <dsp:cNvPr id="0" name=""/>
        <dsp:cNvSpPr/>
      </dsp:nvSpPr>
      <dsp:spPr>
        <a:xfrm>
          <a:off x="0" y="427434"/>
          <a:ext cx="2214562" cy="1328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 </a:t>
          </a:r>
          <a:r>
            <a:rPr lang="en-US" altLang="en-US" sz="2000" b="1" kern="1200" dirty="0" err="1" smtClean="0"/>
            <a:t>Latar</a:t>
          </a:r>
          <a:r>
            <a:rPr lang="en-US" altLang="en-US" sz="2000" b="1" kern="1200" dirty="0" smtClean="0"/>
            <a:t> </a:t>
          </a:r>
          <a:r>
            <a:rPr lang="en-US" altLang="en-US" sz="2000" b="1" kern="1200" dirty="0" err="1" smtClean="0"/>
            <a:t>Belakang</a:t>
          </a:r>
          <a:endParaRPr lang="en-US" sz="2000" b="1" kern="1200" dirty="0"/>
        </a:p>
      </dsp:txBody>
      <dsp:txXfrm>
        <a:off x="0" y="427434"/>
        <a:ext cx="2214562" cy="1328737"/>
      </dsp:txXfrm>
    </dsp:sp>
    <dsp:sp modelId="{56D9D8F3-069B-4425-B0B2-2915300AF1FF}">
      <dsp:nvSpPr>
        <dsp:cNvPr id="0" name=""/>
        <dsp:cNvSpPr/>
      </dsp:nvSpPr>
      <dsp:spPr>
        <a:xfrm>
          <a:off x="2436018" y="427434"/>
          <a:ext cx="2214562" cy="13287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2. </a:t>
          </a:r>
          <a:r>
            <a:rPr lang="en-US" altLang="en-US" sz="2000" b="1" kern="1200" dirty="0" err="1" smtClean="0"/>
            <a:t>Tujuan</a:t>
          </a:r>
          <a:r>
            <a:rPr lang="en-US" altLang="en-US" sz="2000" b="1" kern="1200" dirty="0" smtClean="0"/>
            <a:t> PKH</a:t>
          </a:r>
          <a:endParaRPr lang="en-US" sz="2000" b="1" kern="1200" dirty="0"/>
        </a:p>
      </dsp:txBody>
      <dsp:txXfrm>
        <a:off x="2436018" y="427434"/>
        <a:ext cx="2214562" cy="1328737"/>
      </dsp:txXfrm>
    </dsp:sp>
    <dsp:sp modelId="{BCF7274C-9341-4E6E-9588-4D3A703D0459}">
      <dsp:nvSpPr>
        <dsp:cNvPr id="0" name=""/>
        <dsp:cNvSpPr/>
      </dsp:nvSpPr>
      <dsp:spPr>
        <a:xfrm>
          <a:off x="4872037" y="427434"/>
          <a:ext cx="2214562" cy="13287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3. </a:t>
          </a:r>
          <a:r>
            <a:rPr lang="en-US" altLang="en-US" sz="2000" b="1" kern="1200" dirty="0" err="1" smtClean="0"/>
            <a:t>Hak</a:t>
          </a:r>
          <a:r>
            <a:rPr lang="en-US" altLang="en-US" sz="2000" b="1" kern="1200" dirty="0" smtClean="0"/>
            <a:t> </a:t>
          </a:r>
          <a:r>
            <a:rPr lang="en-US" altLang="en-US" sz="2000" b="1" kern="1200" dirty="0" err="1" smtClean="0"/>
            <a:t>dan</a:t>
          </a:r>
          <a:r>
            <a:rPr lang="en-US" altLang="en-US" sz="2000" b="1" kern="1200" dirty="0" smtClean="0"/>
            <a:t> </a:t>
          </a:r>
          <a:r>
            <a:rPr lang="en-US" altLang="en-US" sz="2000" b="1" kern="1200" dirty="0" err="1" smtClean="0"/>
            <a:t>Kewajiban</a:t>
          </a:r>
          <a:endParaRPr lang="en-US" altLang="en-US" sz="2000" b="1" kern="1200" dirty="0" smtClean="0"/>
        </a:p>
      </dsp:txBody>
      <dsp:txXfrm>
        <a:off x="4872037" y="427434"/>
        <a:ext cx="2214562" cy="1328737"/>
      </dsp:txXfrm>
    </dsp:sp>
    <dsp:sp modelId="{AC41B552-FE97-45AB-8D2F-A8643C3EC764}">
      <dsp:nvSpPr>
        <dsp:cNvPr id="0" name=""/>
        <dsp:cNvSpPr/>
      </dsp:nvSpPr>
      <dsp:spPr>
        <a:xfrm>
          <a:off x="0" y="1977628"/>
          <a:ext cx="2214562" cy="13287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4. </a:t>
          </a:r>
          <a:r>
            <a:rPr lang="en-US" altLang="en-US" sz="2000" b="1" kern="1200" dirty="0" err="1" smtClean="0"/>
            <a:t>Alur</a:t>
          </a:r>
          <a:r>
            <a:rPr lang="en-US" altLang="en-US" sz="2000" b="1" kern="1200" dirty="0" smtClean="0"/>
            <a:t> </a:t>
          </a:r>
          <a:r>
            <a:rPr lang="en-US" altLang="en-US" sz="2000" b="1" kern="1200" dirty="0" err="1" smtClean="0"/>
            <a:t>Kerja</a:t>
          </a:r>
          <a:endParaRPr lang="en-US" altLang="en-US" sz="2000" b="1" kern="1200" dirty="0" smtClean="0"/>
        </a:p>
      </dsp:txBody>
      <dsp:txXfrm>
        <a:off x="0" y="1977628"/>
        <a:ext cx="2214562" cy="1328737"/>
      </dsp:txXfrm>
    </dsp:sp>
    <dsp:sp modelId="{8BEE950D-DA3F-4C09-B447-2E434918190C}">
      <dsp:nvSpPr>
        <dsp:cNvPr id="0" name=""/>
        <dsp:cNvSpPr/>
      </dsp:nvSpPr>
      <dsp:spPr>
        <a:xfrm>
          <a:off x="2436018" y="1977628"/>
          <a:ext cx="2214562" cy="13287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/>
            <a:t>5. </a:t>
          </a:r>
          <a:r>
            <a:rPr lang="en-US" altLang="en-US" sz="1600" b="1" kern="1200" dirty="0" err="1" smtClean="0"/>
            <a:t>Transformasi</a:t>
          </a:r>
          <a:r>
            <a:rPr lang="en-US" altLang="en-US" sz="1600" b="1" kern="1200" dirty="0" smtClean="0"/>
            <a:t> </a:t>
          </a:r>
          <a:r>
            <a:rPr lang="en-US" altLang="en-US" sz="1600" b="1" kern="1200" dirty="0" err="1" smtClean="0"/>
            <a:t>Kepesertaan</a:t>
          </a:r>
          <a:r>
            <a:rPr lang="en-US" altLang="en-US" sz="1600" b="1" kern="1200" dirty="0" smtClean="0"/>
            <a:t> PKH</a:t>
          </a:r>
        </a:p>
      </dsp:txBody>
      <dsp:txXfrm>
        <a:off x="2436018" y="1977628"/>
        <a:ext cx="2214562" cy="1328737"/>
      </dsp:txXfrm>
    </dsp:sp>
    <dsp:sp modelId="{5DA8D64B-9169-47B0-BFD5-C88519CFA415}">
      <dsp:nvSpPr>
        <dsp:cNvPr id="0" name=""/>
        <dsp:cNvSpPr/>
      </dsp:nvSpPr>
      <dsp:spPr>
        <a:xfrm>
          <a:off x="4872037" y="1977628"/>
          <a:ext cx="2214562" cy="1328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/>
            <a:t>6. </a:t>
          </a:r>
          <a:r>
            <a:rPr lang="en-US" altLang="en-US" sz="1600" b="1" kern="1200" dirty="0" err="1" smtClean="0"/>
            <a:t>Kebijakan</a:t>
          </a:r>
          <a:r>
            <a:rPr lang="en-US" altLang="en-US" sz="1600" b="1" kern="1200" dirty="0" smtClean="0"/>
            <a:t> PKH 2017</a:t>
          </a:r>
        </a:p>
      </dsp:txBody>
      <dsp:txXfrm>
        <a:off x="4872037" y="1977628"/>
        <a:ext cx="2214562" cy="13287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2C41E-0260-4E0D-8DF5-D005B8BFD3AD}">
      <dsp:nvSpPr>
        <dsp:cNvPr id="0" name=""/>
        <dsp:cNvSpPr/>
      </dsp:nvSpPr>
      <dsp:spPr>
        <a:xfrm>
          <a:off x="773" y="0"/>
          <a:ext cx="2011012" cy="25296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Komponen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Kesehatan</a:t>
          </a:r>
          <a:endParaRPr lang="en-US" sz="1700" b="1" kern="1200" dirty="0"/>
        </a:p>
      </dsp:txBody>
      <dsp:txXfrm>
        <a:off x="773" y="0"/>
        <a:ext cx="2011012" cy="758904"/>
      </dsp:txXfrm>
    </dsp:sp>
    <dsp:sp modelId="{21FFE173-B0CE-42DF-9347-7D857170F93C}">
      <dsp:nvSpPr>
        <dsp:cNvPr id="0" name=""/>
        <dsp:cNvSpPr/>
      </dsp:nvSpPr>
      <dsp:spPr>
        <a:xfrm>
          <a:off x="201874" y="759645"/>
          <a:ext cx="1608809" cy="762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Ibu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Hamil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Nifas</a:t>
          </a:r>
          <a:endParaRPr lang="en-US" sz="1600" kern="1200" dirty="0"/>
        </a:p>
      </dsp:txBody>
      <dsp:txXfrm>
        <a:off x="201874" y="759645"/>
        <a:ext cx="1608809" cy="762733"/>
      </dsp:txXfrm>
    </dsp:sp>
    <dsp:sp modelId="{E57730F7-F0C5-4281-97F0-4E1E11831455}">
      <dsp:nvSpPr>
        <dsp:cNvPr id="0" name=""/>
        <dsp:cNvSpPr/>
      </dsp:nvSpPr>
      <dsp:spPr>
        <a:xfrm>
          <a:off x="201874" y="1639723"/>
          <a:ext cx="1608809" cy="762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Anak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usia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bawah</a:t>
          </a:r>
          <a:r>
            <a:rPr lang="en-US" sz="1600" kern="1200" dirty="0" smtClean="0"/>
            <a:t> 6 </a:t>
          </a:r>
          <a:r>
            <a:rPr lang="en-US" sz="1600" kern="1200" dirty="0" err="1" smtClean="0"/>
            <a:t>tahun</a:t>
          </a:r>
          <a:endParaRPr lang="en-US" sz="1600" kern="1200" dirty="0"/>
        </a:p>
      </dsp:txBody>
      <dsp:txXfrm>
        <a:off x="201874" y="1639723"/>
        <a:ext cx="1608809" cy="762733"/>
      </dsp:txXfrm>
    </dsp:sp>
    <dsp:sp modelId="{2AC66179-F24E-429A-8388-5A3B954249B6}">
      <dsp:nvSpPr>
        <dsp:cNvPr id="0" name=""/>
        <dsp:cNvSpPr/>
      </dsp:nvSpPr>
      <dsp:spPr>
        <a:xfrm>
          <a:off x="2162611" y="0"/>
          <a:ext cx="2011012" cy="25296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Komponen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Pendidikan</a:t>
          </a:r>
          <a:endParaRPr lang="en-US" sz="1700" b="1" kern="1200" dirty="0"/>
        </a:p>
      </dsp:txBody>
      <dsp:txXfrm>
        <a:off x="2162611" y="0"/>
        <a:ext cx="2011012" cy="758904"/>
      </dsp:txXfrm>
    </dsp:sp>
    <dsp:sp modelId="{082B8A95-3967-441B-A6A7-F1874FC7B478}">
      <dsp:nvSpPr>
        <dsp:cNvPr id="0" name=""/>
        <dsp:cNvSpPr/>
      </dsp:nvSpPr>
      <dsp:spPr>
        <a:xfrm>
          <a:off x="2363713" y="759120"/>
          <a:ext cx="1608809" cy="496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SD</a:t>
          </a:r>
          <a:endParaRPr lang="en-US" sz="1600" kern="1200" dirty="0"/>
        </a:p>
      </dsp:txBody>
      <dsp:txXfrm>
        <a:off x="2363713" y="759120"/>
        <a:ext cx="1608809" cy="496981"/>
      </dsp:txXfrm>
    </dsp:sp>
    <dsp:sp modelId="{A256B106-CF84-440A-A6DC-D863FFDE1510}">
      <dsp:nvSpPr>
        <dsp:cNvPr id="0" name=""/>
        <dsp:cNvSpPr/>
      </dsp:nvSpPr>
      <dsp:spPr>
        <a:xfrm>
          <a:off x="2363713" y="1332560"/>
          <a:ext cx="1608809" cy="496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SMP</a:t>
          </a:r>
          <a:endParaRPr lang="en-US" sz="1600" kern="1200" dirty="0"/>
        </a:p>
      </dsp:txBody>
      <dsp:txXfrm>
        <a:off x="2363713" y="1332560"/>
        <a:ext cx="1608809" cy="496981"/>
      </dsp:txXfrm>
    </dsp:sp>
    <dsp:sp modelId="{AD4C0156-56DF-4260-A4FC-B41E8FAC8BAD}">
      <dsp:nvSpPr>
        <dsp:cNvPr id="0" name=""/>
        <dsp:cNvSpPr/>
      </dsp:nvSpPr>
      <dsp:spPr>
        <a:xfrm>
          <a:off x="2363713" y="1906000"/>
          <a:ext cx="1608809" cy="496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SMA</a:t>
          </a:r>
          <a:endParaRPr lang="en-US" sz="1600" kern="1200" dirty="0"/>
        </a:p>
      </dsp:txBody>
      <dsp:txXfrm>
        <a:off x="2363713" y="1906000"/>
        <a:ext cx="1608809" cy="496981"/>
      </dsp:txXfrm>
    </dsp:sp>
    <dsp:sp modelId="{3819A126-14CB-4274-B0C0-8BCC1EDA02FE}">
      <dsp:nvSpPr>
        <dsp:cNvPr id="0" name=""/>
        <dsp:cNvSpPr/>
      </dsp:nvSpPr>
      <dsp:spPr>
        <a:xfrm>
          <a:off x="4325223" y="0"/>
          <a:ext cx="2011012" cy="25296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Komponen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Kesejahteraan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Sosial</a:t>
          </a:r>
          <a:endParaRPr lang="en-US" sz="1700" b="1" kern="1200" dirty="0"/>
        </a:p>
      </dsp:txBody>
      <dsp:txXfrm>
        <a:off x="4325223" y="0"/>
        <a:ext cx="2011012" cy="758904"/>
      </dsp:txXfrm>
    </dsp:sp>
    <dsp:sp modelId="{932E1AFA-4119-4C89-828D-0017D52704D7}">
      <dsp:nvSpPr>
        <dsp:cNvPr id="0" name=""/>
        <dsp:cNvSpPr/>
      </dsp:nvSpPr>
      <dsp:spPr>
        <a:xfrm>
          <a:off x="4525551" y="759645"/>
          <a:ext cx="1608809" cy="762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Disabilitas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Berat</a:t>
          </a:r>
          <a:endParaRPr lang="en-US" sz="1600" kern="1200" dirty="0"/>
        </a:p>
      </dsp:txBody>
      <dsp:txXfrm>
        <a:off x="4525551" y="759645"/>
        <a:ext cx="1608809" cy="762733"/>
      </dsp:txXfrm>
    </dsp:sp>
    <dsp:sp modelId="{4C167FDA-0B8F-4B98-93B5-574811BEE9FF}">
      <dsp:nvSpPr>
        <dsp:cNvPr id="0" name=""/>
        <dsp:cNvSpPr/>
      </dsp:nvSpPr>
      <dsp:spPr>
        <a:xfrm>
          <a:off x="4525551" y="1639723"/>
          <a:ext cx="1608809" cy="7627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Lanjut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Usia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mulai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70 </a:t>
          </a:r>
          <a:r>
            <a:rPr lang="en-US" sz="1600" kern="1200" dirty="0" err="1" smtClean="0"/>
            <a:t>tahun</a:t>
          </a:r>
          <a:endParaRPr lang="en-US" sz="1600" kern="1200" dirty="0"/>
        </a:p>
      </dsp:txBody>
      <dsp:txXfrm>
        <a:off x="4525551" y="1639723"/>
        <a:ext cx="1608809" cy="7627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078DE-0DF2-45C6-A66E-B5B3BFAD54F0}">
      <dsp:nvSpPr>
        <dsp:cNvPr id="0" name=""/>
        <dsp:cNvSpPr/>
      </dsp:nvSpPr>
      <dsp:spPr>
        <a:xfrm>
          <a:off x="590" y="118051"/>
          <a:ext cx="1381422" cy="690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Misi</a:t>
          </a:r>
          <a:r>
            <a:rPr lang="en-US" sz="2100" kern="1200" dirty="0" smtClean="0"/>
            <a:t> PKH</a:t>
          </a:r>
          <a:endParaRPr lang="en-US" sz="2100" kern="1200" dirty="0"/>
        </a:p>
      </dsp:txBody>
      <dsp:txXfrm>
        <a:off x="590" y="118051"/>
        <a:ext cx="1381422" cy="690711"/>
      </dsp:txXfrm>
    </dsp:sp>
    <dsp:sp modelId="{0D5A0A7E-4618-48E1-B3E9-9F0F646C495A}">
      <dsp:nvSpPr>
        <dsp:cNvPr id="0" name=""/>
        <dsp:cNvSpPr/>
      </dsp:nvSpPr>
      <dsp:spPr>
        <a:xfrm>
          <a:off x="138732" y="808762"/>
          <a:ext cx="138142" cy="103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821"/>
              </a:lnTo>
              <a:lnTo>
                <a:pt x="138142" y="1037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B1EDD-A443-42E2-B003-21956E72731F}">
      <dsp:nvSpPr>
        <dsp:cNvPr id="0" name=""/>
        <dsp:cNvSpPr/>
      </dsp:nvSpPr>
      <dsp:spPr>
        <a:xfrm>
          <a:off x="276874" y="1086290"/>
          <a:ext cx="1105138" cy="1520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 smtClean="0"/>
            <a:t>Mendukung</a:t>
          </a:r>
          <a:r>
            <a:rPr lang="en-US" sz="1400" b="1" i="0" kern="1200" dirty="0" smtClean="0"/>
            <a:t> target </a:t>
          </a:r>
          <a:r>
            <a:rPr lang="en-US" sz="1400" b="1" i="0" kern="1200" dirty="0" err="1" smtClean="0"/>
            <a:t>penurunan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angka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kemiskinan</a:t>
          </a:r>
          <a:r>
            <a:rPr lang="en-US" sz="1400" b="1" i="0" kern="1200" dirty="0" smtClean="0"/>
            <a:t> 7–8 % (RPJMN)</a:t>
          </a:r>
          <a:endParaRPr lang="en-US" sz="1400" b="1" i="0" kern="1200" dirty="0"/>
        </a:p>
      </dsp:txBody>
      <dsp:txXfrm>
        <a:off x="276874" y="1086290"/>
        <a:ext cx="1105138" cy="1520587"/>
      </dsp:txXfrm>
    </dsp:sp>
    <dsp:sp modelId="{6B85408D-0282-4286-BD5A-B21C68CDA488}">
      <dsp:nvSpPr>
        <dsp:cNvPr id="0" name=""/>
        <dsp:cNvSpPr/>
      </dsp:nvSpPr>
      <dsp:spPr>
        <a:xfrm>
          <a:off x="138732" y="808762"/>
          <a:ext cx="144474" cy="2846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6265"/>
              </a:lnTo>
              <a:lnTo>
                <a:pt x="144474" y="2846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4CB75-30E2-4F9D-9683-C847C0574DFD}">
      <dsp:nvSpPr>
        <dsp:cNvPr id="0" name=""/>
        <dsp:cNvSpPr/>
      </dsp:nvSpPr>
      <dsp:spPr>
        <a:xfrm>
          <a:off x="283207" y="3098014"/>
          <a:ext cx="1105138" cy="1114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Penurunan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kesenjangan</a:t>
          </a:r>
          <a:r>
            <a:rPr lang="en-US" sz="1400" b="1" kern="1200" dirty="0" smtClean="0"/>
            <a:t> (</a:t>
          </a:r>
          <a:r>
            <a:rPr lang="en-US" sz="1400" b="1" i="1" kern="1200" dirty="0" err="1" smtClean="0"/>
            <a:t>gini</a:t>
          </a:r>
          <a:r>
            <a:rPr lang="en-US" sz="1400" b="1" i="1" kern="1200" dirty="0" smtClean="0"/>
            <a:t> ratio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283207" y="3098014"/>
        <a:ext cx="1105138" cy="1114027"/>
      </dsp:txXfrm>
    </dsp:sp>
    <dsp:sp modelId="{FC747975-6765-476E-8F6B-5709ADF8DF36}">
      <dsp:nvSpPr>
        <dsp:cNvPr id="0" name=""/>
        <dsp:cNvSpPr/>
      </dsp:nvSpPr>
      <dsp:spPr>
        <a:xfrm>
          <a:off x="1727368" y="118051"/>
          <a:ext cx="1381422" cy="690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Perluasan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Akses</a:t>
          </a:r>
          <a:endParaRPr lang="en-US" sz="2100" kern="1200" dirty="0"/>
        </a:p>
      </dsp:txBody>
      <dsp:txXfrm>
        <a:off x="1727368" y="118051"/>
        <a:ext cx="1381422" cy="690711"/>
      </dsp:txXfrm>
    </dsp:sp>
    <dsp:sp modelId="{964D7BB2-EC28-491A-A48B-DD72FC8B42F9}">
      <dsp:nvSpPr>
        <dsp:cNvPr id="0" name=""/>
        <dsp:cNvSpPr/>
      </dsp:nvSpPr>
      <dsp:spPr>
        <a:xfrm>
          <a:off x="1865510" y="808762"/>
          <a:ext cx="138142" cy="518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033"/>
              </a:lnTo>
              <a:lnTo>
                <a:pt x="138142" y="518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4C5D0-A301-42A1-B6F3-6A2FCAC8BDF1}">
      <dsp:nvSpPr>
        <dsp:cNvPr id="0" name=""/>
        <dsp:cNvSpPr/>
      </dsp:nvSpPr>
      <dsp:spPr>
        <a:xfrm>
          <a:off x="2003653" y="981440"/>
          <a:ext cx="1105138" cy="690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Layanan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Kesehatan</a:t>
          </a:r>
          <a:endParaRPr lang="en-US" sz="1400" b="1" kern="1200" dirty="0"/>
        </a:p>
      </dsp:txBody>
      <dsp:txXfrm>
        <a:off x="2003653" y="981440"/>
        <a:ext cx="1105138" cy="690711"/>
      </dsp:txXfrm>
    </dsp:sp>
    <dsp:sp modelId="{84A19816-EA45-4C2C-BE68-F2A336A9D708}">
      <dsp:nvSpPr>
        <dsp:cNvPr id="0" name=""/>
        <dsp:cNvSpPr/>
      </dsp:nvSpPr>
      <dsp:spPr>
        <a:xfrm>
          <a:off x="1865510" y="808762"/>
          <a:ext cx="138142" cy="138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422"/>
              </a:lnTo>
              <a:lnTo>
                <a:pt x="138142" y="1381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6556E-A614-4736-95DF-8C805E9D4910}">
      <dsp:nvSpPr>
        <dsp:cNvPr id="0" name=""/>
        <dsp:cNvSpPr/>
      </dsp:nvSpPr>
      <dsp:spPr>
        <a:xfrm>
          <a:off x="2003653" y="1844829"/>
          <a:ext cx="1105138" cy="690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Layanan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Pendidikan</a:t>
          </a:r>
          <a:endParaRPr lang="en-US" sz="1600" b="1" kern="1200" dirty="0"/>
        </a:p>
      </dsp:txBody>
      <dsp:txXfrm>
        <a:off x="2003653" y="1844829"/>
        <a:ext cx="1105138" cy="690711"/>
      </dsp:txXfrm>
    </dsp:sp>
    <dsp:sp modelId="{31D3C479-EFE6-4224-BCFB-E6971043E7D4}">
      <dsp:nvSpPr>
        <dsp:cNvPr id="0" name=""/>
        <dsp:cNvSpPr/>
      </dsp:nvSpPr>
      <dsp:spPr>
        <a:xfrm>
          <a:off x="1865510" y="808762"/>
          <a:ext cx="138142" cy="2409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425"/>
              </a:lnTo>
              <a:lnTo>
                <a:pt x="138142" y="2409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0DAB-8334-421B-B935-2E7D465F4D21}">
      <dsp:nvSpPr>
        <dsp:cNvPr id="0" name=""/>
        <dsp:cNvSpPr/>
      </dsp:nvSpPr>
      <dsp:spPr>
        <a:xfrm>
          <a:off x="2003653" y="2708218"/>
          <a:ext cx="1105138" cy="1019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Layanan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Kesejahteraan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Sosial</a:t>
          </a:r>
          <a:endParaRPr lang="en-US" sz="1300" b="1" kern="1200" dirty="0"/>
        </a:p>
      </dsp:txBody>
      <dsp:txXfrm>
        <a:off x="2003653" y="2708218"/>
        <a:ext cx="1105138" cy="1019938"/>
      </dsp:txXfrm>
    </dsp:sp>
    <dsp:sp modelId="{63239544-704A-4999-87D3-9E4F56F98006}">
      <dsp:nvSpPr>
        <dsp:cNvPr id="0" name=""/>
        <dsp:cNvSpPr/>
      </dsp:nvSpPr>
      <dsp:spPr>
        <a:xfrm>
          <a:off x="3454146" y="118051"/>
          <a:ext cx="1381422" cy="690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Dampak</a:t>
          </a:r>
          <a:r>
            <a:rPr lang="en-US" sz="2100" kern="1200" dirty="0" smtClean="0"/>
            <a:t> PKH</a:t>
          </a:r>
          <a:endParaRPr lang="en-US" sz="2100" kern="1200" dirty="0"/>
        </a:p>
      </dsp:txBody>
      <dsp:txXfrm>
        <a:off x="3454146" y="118051"/>
        <a:ext cx="1381422" cy="690711"/>
      </dsp:txXfrm>
    </dsp:sp>
    <dsp:sp modelId="{93DD9649-0A2E-4638-9990-D5012DA50D83}">
      <dsp:nvSpPr>
        <dsp:cNvPr id="0" name=""/>
        <dsp:cNvSpPr/>
      </dsp:nvSpPr>
      <dsp:spPr>
        <a:xfrm>
          <a:off x="3592289" y="808762"/>
          <a:ext cx="138142" cy="625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528"/>
              </a:lnTo>
              <a:lnTo>
                <a:pt x="138142" y="625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DDF7D-4306-436E-8C37-93C606DFD362}">
      <dsp:nvSpPr>
        <dsp:cNvPr id="0" name=""/>
        <dsp:cNvSpPr/>
      </dsp:nvSpPr>
      <dsp:spPr>
        <a:xfrm>
          <a:off x="3730431" y="981440"/>
          <a:ext cx="1105138" cy="905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Biaya</a:t>
          </a:r>
          <a:r>
            <a:rPr lang="en-US" sz="1300" kern="1200" dirty="0" smtClean="0"/>
            <a:t> paling </a:t>
          </a:r>
          <a:r>
            <a:rPr lang="en-US" sz="1300" kern="1200" dirty="0" err="1" smtClean="0"/>
            <a:t>efektif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mengurangi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kemiskinan</a:t>
          </a:r>
          <a:endParaRPr lang="en-US" sz="1300" kern="1200" dirty="0"/>
        </a:p>
      </dsp:txBody>
      <dsp:txXfrm>
        <a:off x="3730431" y="981440"/>
        <a:ext cx="1105138" cy="905702"/>
      </dsp:txXfrm>
    </dsp:sp>
    <dsp:sp modelId="{10406BF6-C3A3-4BEB-851E-AB808858B2FA}">
      <dsp:nvSpPr>
        <dsp:cNvPr id="0" name=""/>
        <dsp:cNvSpPr/>
      </dsp:nvSpPr>
      <dsp:spPr>
        <a:xfrm>
          <a:off x="3592289" y="808762"/>
          <a:ext cx="138142" cy="1675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665"/>
              </a:lnTo>
              <a:lnTo>
                <a:pt x="138142" y="1675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845C8-FB72-4B52-A5D0-89577AD1559D}">
      <dsp:nvSpPr>
        <dsp:cNvPr id="0" name=""/>
        <dsp:cNvSpPr/>
      </dsp:nvSpPr>
      <dsp:spPr>
        <a:xfrm>
          <a:off x="3730431" y="2059820"/>
          <a:ext cx="1105138" cy="84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Efektivitas</a:t>
          </a:r>
          <a:r>
            <a:rPr lang="en-US" sz="1300" kern="1200" baseline="0" dirty="0" smtClean="0"/>
            <a:t> paling </a:t>
          </a:r>
          <a:r>
            <a:rPr lang="en-US" sz="1300" kern="1200" baseline="0" dirty="0" err="1" smtClean="0"/>
            <a:t>tinggi</a:t>
          </a:r>
          <a:r>
            <a:rPr lang="en-US" sz="1300" kern="1200" baseline="0" dirty="0" smtClean="0"/>
            <a:t> </a:t>
          </a:r>
          <a:r>
            <a:rPr lang="en-US" sz="1300" kern="1200" baseline="0" dirty="0" err="1" smtClean="0"/>
            <a:t>menurunkan</a:t>
          </a:r>
          <a:r>
            <a:rPr lang="en-US" sz="1300" kern="1200" baseline="0" dirty="0" smtClean="0"/>
            <a:t> </a:t>
          </a:r>
          <a:r>
            <a:rPr lang="en-US" sz="1300" i="1" kern="1200" baseline="0" dirty="0" err="1" smtClean="0"/>
            <a:t>gini</a:t>
          </a:r>
          <a:r>
            <a:rPr lang="en-US" sz="1300" i="1" kern="1200" baseline="0" dirty="0" smtClean="0"/>
            <a:t> ratio</a:t>
          </a:r>
          <a:endParaRPr lang="en-US" sz="1300" i="1" kern="1200" dirty="0"/>
        </a:p>
      </dsp:txBody>
      <dsp:txXfrm>
        <a:off x="3730431" y="2059820"/>
        <a:ext cx="1105138" cy="849215"/>
      </dsp:txXfrm>
    </dsp:sp>
    <dsp:sp modelId="{83171E16-2B7D-4C3A-8F1A-ED93B9FEC26A}">
      <dsp:nvSpPr>
        <dsp:cNvPr id="0" name=""/>
        <dsp:cNvSpPr/>
      </dsp:nvSpPr>
      <dsp:spPr>
        <a:xfrm>
          <a:off x="3592289" y="808762"/>
          <a:ext cx="138142" cy="2873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939"/>
              </a:lnTo>
              <a:lnTo>
                <a:pt x="138142" y="2873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E50C-F479-435F-A2CF-10581362D495}">
      <dsp:nvSpPr>
        <dsp:cNvPr id="0" name=""/>
        <dsp:cNvSpPr/>
      </dsp:nvSpPr>
      <dsp:spPr>
        <a:xfrm>
          <a:off x="3730431" y="3081713"/>
          <a:ext cx="1105138" cy="1201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Meningkatkan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Angka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Partisipasi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Kasar</a:t>
          </a:r>
          <a:r>
            <a:rPr lang="en-US" sz="1200" kern="1200" dirty="0" smtClean="0"/>
            <a:t> (</a:t>
          </a:r>
          <a:r>
            <a:rPr lang="en-US" sz="1200" i="1" kern="1200" dirty="0" smtClean="0"/>
            <a:t>enrollment rate) SD </a:t>
          </a:r>
          <a:r>
            <a:rPr lang="en-US" sz="1200" i="1" kern="1200" dirty="0" err="1" smtClean="0"/>
            <a:t>dan</a:t>
          </a:r>
          <a:r>
            <a:rPr lang="en-US" sz="1200" i="1" kern="1200" dirty="0" smtClean="0"/>
            <a:t> SMP</a:t>
          </a:r>
          <a:endParaRPr lang="en-US" sz="1200" i="1" kern="1200" dirty="0"/>
        </a:p>
      </dsp:txBody>
      <dsp:txXfrm>
        <a:off x="3730431" y="3081713"/>
        <a:ext cx="1105138" cy="12019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3AB7B8-E531-4F99-A571-74AC49F1D2D4}">
      <dsp:nvSpPr>
        <dsp:cNvPr id="0" name=""/>
        <dsp:cNvSpPr/>
      </dsp:nvSpPr>
      <dsp:spPr>
        <a:xfrm>
          <a:off x="1660665" y="537205"/>
          <a:ext cx="5040370" cy="3910954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dirty="0"/>
            <a:t>PKH</a:t>
          </a:r>
        </a:p>
      </dsp:txBody>
      <dsp:txXfrm>
        <a:off x="1660665" y="537205"/>
        <a:ext cx="5040370" cy="3910954"/>
      </dsp:txXfrm>
    </dsp:sp>
    <dsp:sp modelId="{5E6EA113-96DE-491C-A3F9-D0D7CEC30481}">
      <dsp:nvSpPr>
        <dsp:cNvPr id="0" name=""/>
        <dsp:cNvSpPr/>
      </dsp:nvSpPr>
      <dsp:spPr>
        <a:xfrm>
          <a:off x="2941896" y="-564814"/>
          <a:ext cx="2477908" cy="2268090"/>
        </a:xfrm>
        <a:prstGeom prst="ellipse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/>
            <a:t>PIP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/>
            <a:t>Program Indonesia </a:t>
          </a:r>
          <a:r>
            <a:rPr lang="id-ID" sz="1600" kern="1200" dirty="0" smtClean="0"/>
            <a:t>Pintar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 smtClean="0"/>
            <a:t>(KIP)</a:t>
          </a:r>
          <a:endParaRPr lang="id-ID" sz="1600" kern="1200" dirty="0"/>
        </a:p>
      </dsp:txBody>
      <dsp:txXfrm>
        <a:off x="2941896" y="-564814"/>
        <a:ext cx="2477908" cy="2268090"/>
      </dsp:txXfrm>
    </dsp:sp>
    <dsp:sp modelId="{40A1CAE0-C361-465F-AD36-EA357A1A8493}">
      <dsp:nvSpPr>
        <dsp:cNvPr id="0" name=""/>
        <dsp:cNvSpPr/>
      </dsp:nvSpPr>
      <dsp:spPr>
        <a:xfrm>
          <a:off x="4190234" y="-197467"/>
          <a:ext cx="2477908" cy="2268090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>
              <a:solidFill>
                <a:schemeClr val="tx1"/>
              </a:solidFill>
            </a:rPr>
            <a:t>PIS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>
              <a:solidFill>
                <a:schemeClr val="tx1"/>
              </a:solidFill>
            </a:rPr>
            <a:t>Program Indonesia </a:t>
          </a:r>
          <a:r>
            <a:rPr lang="id-ID" sz="1600" kern="1200" dirty="0" smtClean="0">
              <a:solidFill>
                <a:schemeClr val="tx1"/>
              </a:solidFill>
            </a:rPr>
            <a:t>Sehat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 smtClean="0">
              <a:solidFill>
                <a:schemeClr val="tx1"/>
              </a:solidFill>
            </a:rPr>
            <a:t>( PBI KIS)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4190234" y="-197467"/>
        <a:ext cx="2477908" cy="2268090"/>
      </dsp:txXfrm>
    </dsp:sp>
    <dsp:sp modelId="{89252A7A-9AA2-4C30-B977-58F26EFDCD21}">
      <dsp:nvSpPr>
        <dsp:cNvPr id="0" name=""/>
        <dsp:cNvSpPr/>
      </dsp:nvSpPr>
      <dsp:spPr>
        <a:xfrm>
          <a:off x="4886030" y="677744"/>
          <a:ext cx="2477908" cy="2268090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KUBE/UEP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(</a:t>
          </a:r>
          <a:r>
            <a:rPr lang="id-ID" sz="1600" kern="1200" dirty="0" err="1" smtClean="0"/>
            <a:t>E</a:t>
          </a:r>
          <a:r>
            <a:rPr lang="id-ID" sz="1600" kern="1200" dirty="0" smtClean="0"/>
            <a:t>-Warong KUBE-</a:t>
          </a:r>
          <a:r>
            <a:rPr lang="id-ID" sz="1600" kern="1200" baseline="0" dirty="0" smtClean="0"/>
            <a:t> PKH)</a:t>
          </a:r>
          <a:endParaRPr lang="id-ID" sz="1600" kern="1200" dirty="0"/>
        </a:p>
      </dsp:txBody>
      <dsp:txXfrm>
        <a:off x="4886030" y="677744"/>
        <a:ext cx="2477908" cy="2268090"/>
      </dsp:txXfrm>
    </dsp:sp>
    <dsp:sp modelId="{614BA15A-99AB-420E-87EF-884F444F23B4}">
      <dsp:nvSpPr>
        <dsp:cNvPr id="0" name=""/>
        <dsp:cNvSpPr/>
      </dsp:nvSpPr>
      <dsp:spPr>
        <a:xfrm>
          <a:off x="5012969" y="2031570"/>
          <a:ext cx="2477908" cy="2268090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/>
            <a:t>RASTRA</a:t>
          </a:r>
        </a:p>
      </dsp:txBody>
      <dsp:txXfrm>
        <a:off x="5012969" y="2031570"/>
        <a:ext cx="2477908" cy="2268090"/>
      </dsp:txXfrm>
    </dsp:sp>
    <dsp:sp modelId="{22FC43D1-B71E-4D3D-BB52-1ACEC575012B}">
      <dsp:nvSpPr>
        <dsp:cNvPr id="0" name=""/>
        <dsp:cNvSpPr/>
      </dsp:nvSpPr>
      <dsp:spPr>
        <a:xfrm>
          <a:off x="4110266" y="2914743"/>
          <a:ext cx="2477908" cy="2268090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/>
            <a:t>RUTILAHU</a:t>
          </a:r>
        </a:p>
      </dsp:txBody>
      <dsp:txXfrm>
        <a:off x="4110266" y="2914743"/>
        <a:ext cx="2477908" cy="2268090"/>
      </dsp:txXfrm>
    </dsp:sp>
    <dsp:sp modelId="{609D9303-DE76-4F80-9ACC-3F60508A1FDF}">
      <dsp:nvSpPr>
        <dsp:cNvPr id="0" name=""/>
        <dsp:cNvSpPr/>
      </dsp:nvSpPr>
      <dsp:spPr>
        <a:xfrm>
          <a:off x="2617916" y="3214534"/>
          <a:ext cx="2506423" cy="2386128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Subsidi LPG</a:t>
          </a:r>
          <a:endParaRPr lang="id-ID" sz="1600" kern="1200" dirty="0"/>
        </a:p>
      </dsp:txBody>
      <dsp:txXfrm>
        <a:off x="2617916" y="3214534"/>
        <a:ext cx="2506423" cy="2386128"/>
      </dsp:txXfrm>
    </dsp:sp>
    <dsp:sp modelId="{64674778-DC56-D34B-A54D-8771215FCE98}">
      <dsp:nvSpPr>
        <dsp:cNvPr id="0" name=""/>
        <dsp:cNvSpPr/>
      </dsp:nvSpPr>
      <dsp:spPr>
        <a:xfrm>
          <a:off x="1539667" y="2820842"/>
          <a:ext cx="2516362" cy="2455892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Subsidi Pupuk</a:t>
          </a:r>
          <a:endParaRPr lang="id-ID" sz="1600" kern="1200" dirty="0"/>
        </a:p>
      </dsp:txBody>
      <dsp:txXfrm>
        <a:off x="1539667" y="2820842"/>
        <a:ext cx="2516362" cy="2455892"/>
      </dsp:txXfrm>
    </dsp:sp>
    <dsp:sp modelId="{F0EB0EE9-C647-E242-A6E2-CB3C3B820023}">
      <dsp:nvSpPr>
        <dsp:cNvPr id="0" name=""/>
        <dsp:cNvSpPr/>
      </dsp:nvSpPr>
      <dsp:spPr>
        <a:xfrm>
          <a:off x="858835" y="2178487"/>
          <a:ext cx="2490320" cy="2283022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Subsidi PLN</a:t>
          </a:r>
          <a:endParaRPr lang="id-ID" sz="1600" kern="1200" dirty="0"/>
        </a:p>
      </dsp:txBody>
      <dsp:txXfrm>
        <a:off x="858835" y="2178487"/>
        <a:ext cx="2490320" cy="2283022"/>
      </dsp:txXfrm>
    </dsp:sp>
    <dsp:sp modelId="{2E903ECA-6DE3-4485-A994-31DCBC39BAD7}">
      <dsp:nvSpPr>
        <dsp:cNvPr id="0" name=""/>
        <dsp:cNvSpPr/>
      </dsp:nvSpPr>
      <dsp:spPr>
        <a:xfrm>
          <a:off x="980657" y="745434"/>
          <a:ext cx="2284551" cy="2305743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ASLUT</a:t>
          </a:r>
          <a:endParaRPr lang="id-ID" sz="1600" kern="1200" dirty="0"/>
        </a:p>
      </dsp:txBody>
      <dsp:txXfrm>
        <a:off x="980657" y="745434"/>
        <a:ext cx="2284551" cy="2305743"/>
      </dsp:txXfrm>
    </dsp:sp>
    <dsp:sp modelId="{78E1E069-F686-4961-BF82-1A56A9D51193}">
      <dsp:nvSpPr>
        <dsp:cNvPr id="0" name=""/>
        <dsp:cNvSpPr/>
      </dsp:nvSpPr>
      <dsp:spPr>
        <a:xfrm>
          <a:off x="1742656" y="-92761"/>
          <a:ext cx="2158020" cy="2058678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ASPDB</a:t>
          </a:r>
          <a:endParaRPr lang="id-ID" sz="1600" kern="1200" dirty="0"/>
        </a:p>
      </dsp:txBody>
      <dsp:txXfrm>
        <a:off x="1742656" y="-92761"/>
        <a:ext cx="2158020" cy="205867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44ED83-F52C-4AAA-B82F-82855511B596}">
      <dsp:nvSpPr>
        <dsp:cNvPr id="0" name=""/>
        <dsp:cNvSpPr/>
      </dsp:nvSpPr>
      <dsp:spPr>
        <a:xfrm rot="5400000">
          <a:off x="4587509" y="-2287893"/>
          <a:ext cx="939164" cy="5754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untuk</a:t>
          </a:r>
          <a:r>
            <a:rPr kumimoji="0" lang="id-ID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meningkatkan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taraf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hidup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keluarga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penerima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manfaat</a:t>
          </a:r>
          <a:r>
            <a:rPr kumimoji="0" lang="id-ID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melalui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akses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layanan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pendidikan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,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kesehatan</a:t>
          </a:r>
          <a:r>
            <a:rPr kumimoji="0" lang="id-ID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,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dan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kesejahteraan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so</a:t>
          </a:r>
          <a:r>
            <a:rPr kumimoji="0" lang="id-ID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s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ial</a:t>
          </a:r>
          <a:r>
            <a:rPr kumimoji="0" lang="id-ID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;</a:t>
          </a:r>
          <a:endParaRPr lang="en-US" sz="1600" kern="1200" dirty="0"/>
        </a:p>
      </dsp:txBody>
      <dsp:txXfrm rot="5400000">
        <a:off x="4587509" y="-2287893"/>
        <a:ext cx="939164" cy="5754624"/>
      </dsp:txXfrm>
    </dsp:sp>
    <dsp:sp modelId="{17DB9A12-031C-46FF-95BF-68F7B233D4D2}">
      <dsp:nvSpPr>
        <dsp:cNvPr id="0" name=""/>
        <dsp:cNvSpPr/>
      </dsp:nvSpPr>
      <dsp:spPr>
        <a:xfrm>
          <a:off x="1057196" y="2440"/>
          <a:ext cx="1122583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1</a:t>
          </a:r>
          <a:endParaRPr lang="en-US" sz="5900" kern="1200" dirty="0"/>
        </a:p>
      </dsp:txBody>
      <dsp:txXfrm>
        <a:off x="1057196" y="2440"/>
        <a:ext cx="1122583" cy="1173956"/>
      </dsp:txXfrm>
    </dsp:sp>
    <dsp:sp modelId="{6441C734-4866-4D53-8A5A-B01741CD432F}">
      <dsp:nvSpPr>
        <dsp:cNvPr id="0" name=""/>
        <dsp:cNvSpPr/>
      </dsp:nvSpPr>
      <dsp:spPr>
        <a:xfrm rot="5400000">
          <a:off x="4587509" y="-1055239"/>
          <a:ext cx="939164" cy="5754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d-ID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engurangi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beban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pengeluaran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id-ID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dan meningkatkan pendapatan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keluarga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miskin</a:t>
          </a:r>
          <a:r>
            <a:rPr kumimoji="0" lang="id-ID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dan rentan;</a:t>
          </a:r>
          <a:endParaRPr lang="en-US" sz="1600" kern="1200" dirty="0"/>
        </a:p>
      </dsp:txBody>
      <dsp:txXfrm rot="5400000">
        <a:off x="4587509" y="-1055239"/>
        <a:ext cx="939164" cy="5754624"/>
      </dsp:txXfrm>
    </dsp:sp>
    <dsp:sp modelId="{AD2D9311-9901-42DB-93F4-47D5C5494F50}">
      <dsp:nvSpPr>
        <dsp:cNvPr id="0" name=""/>
        <dsp:cNvSpPr/>
      </dsp:nvSpPr>
      <dsp:spPr>
        <a:xfrm>
          <a:off x="1057196" y="1235094"/>
          <a:ext cx="1122583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2</a:t>
          </a:r>
          <a:endParaRPr lang="en-US" sz="5900" kern="1200" dirty="0"/>
        </a:p>
      </dsp:txBody>
      <dsp:txXfrm>
        <a:off x="1057196" y="1235094"/>
        <a:ext cx="1122583" cy="1173956"/>
      </dsp:txXfrm>
    </dsp:sp>
    <dsp:sp modelId="{A43D99FE-F80A-477E-9784-C089956F689D}">
      <dsp:nvSpPr>
        <dsp:cNvPr id="0" name=""/>
        <dsp:cNvSpPr/>
      </dsp:nvSpPr>
      <dsp:spPr>
        <a:xfrm rot="5400000">
          <a:off x="4587509" y="177415"/>
          <a:ext cx="939164" cy="5754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menciptakan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perubahan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perilaku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id-ID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dan kemandirian keluarga penerima manfaat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dalam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mengakses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layanan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kesehatan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dan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</a:t>
          </a:r>
          <a:r>
            <a:rPr kumimoji="0" 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pendidikan</a:t>
          </a:r>
          <a:r>
            <a:rPr kumimoji="0" lang="id-ID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 serta kesejahteraan sosial; dan </a:t>
          </a:r>
          <a:endParaRPr lang="en-US" sz="1600" kern="1200" dirty="0"/>
        </a:p>
      </dsp:txBody>
      <dsp:txXfrm rot="5400000">
        <a:off x="4587509" y="177415"/>
        <a:ext cx="939164" cy="5754624"/>
      </dsp:txXfrm>
    </dsp:sp>
    <dsp:sp modelId="{81169BC1-AD1A-4091-90D2-50B078FBB662}">
      <dsp:nvSpPr>
        <dsp:cNvPr id="0" name=""/>
        <dsp:cNvSpPr/>
      </dsp:nvSpPr>
      <dsp:spPr>
        <a:xfrm>
          <a:off x="1057196" y="2467748"/>
          <a:ext cx="1122583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3</a:t>
          </a:r>
          <a:endParaRPr lang="en-US" sz="5900" kern="1200" dirty="0"/>
        </a:p>
      </dsp:txBody>
      <dsp:txXfrm>
        <a:off x="1057196" y="2467748"/>
        <a:ext cx="1122583" cy="1173956"/>
      </dsp:txXfrm>
    </dsp:sp>
    <dsp:sp modelId="{2D7F231D-17BB-4F9B-A6CF-41B1BAB75737}">
      <dsp:nvSpPr>
        <dsp:cNvPr id="0" name=""/>
        <dsp:cNvSpPr/>
      </dsp:nvSpPr>
      <dsp:spPr>
        <a:xfrm rot="5400000">
          <a:off x="4587509" y="1410069"/>
          <a:ext cx="939164" cy="5754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d-ID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/>
              <a:cs typeface="Arial" pitchFamily="34" charset="0"/>
            </a:rPr>
            <a:t>mengurangi kemiskinan dan kesenjangan antar kelompok pendapatan.</a:t>
          </a:r>
          <a:r>
            <a:rPr kumimoji="0" lang="en-US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en-US" sz="1600" kern="1200" dirty="0"/>
        </a:p>
      </dsp:txBody>
      <dsp:txXfrm rot="5400000">
        <a:off x="4587509" y="1410069"/>
        <a:ext cx="939164" cy="5754624"/>
      </dsp:txXfrm>
    </dsp:sp>
    <dsp:sp modelId="{4C76D457-30EC-46DB-A036-2B79856AB0F7}">
      <dsp:nvSpPr>
        <dsp:cNvPr id="0" name=""/>
        <dsp:cNvSpPr/>
      </dsp:nvSpPr>
      <dsp:spPr>
        <a:xfrm>
          <a:off x="1057196" y="3700402"/>
          <a:ext cx="1122583" cy="1173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4</a:t>
          </a:r>
          <a:endParaRPr lang="en-US" sz="5900" kern="1200" dirty="0"/>
        </a:p>
      </dsp:txBody>
      <dsp:txXfrm>
        <a:off x="1057196" y="3700402"/>
        <a:ext cx="1122583" cy="117395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947A2-405A-44CF-8D60-C257BA4F6305}">
      <dsp:nvSpPr>
        <dsp:cNvPr id="0" name=""/>
        <dsp:cNvSpPr/>
      </dsp:nvSpPr>
      <dsp:spPr>
        <a:xfrm>
          <a:off x="21" y="684461"/>
          <a:ext cx="2636746" cy="1017784"/>
        </a:xfrm>
        <a:prstGeom prst="chevron">
          <a:avLst>
            <a:gd name="adj" fmla="val 4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6EFC0-5E75-4BEB-ABFE-B5FE698EF3F6}">
      <dsp:nvSpPr>
        <dsp:cNvPr id="0" name=""/>
        <dsp:cNvSpPr/>
      </dsp:nvSpPr>
      <dsp:spPr>
        <a:xfrm>
          <a:off x="741016" y="409690"/>
          <a:ext cx="2150860" cy="2076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mbria" panose="02040503050406030204" pitchFamily="18" charset="0"/>
            </a:rPr>
            <a:t>Mendapatkan</a:t>
          </a:r>
          <a:r>
            <a:rPr lang="en-US" sz="1800" kern="1200" dirty="0" smtClean="0">
              <a:latin typeface="Cambria" panose="02040503050406030204" pitchFamily="18" charset="0"/>
            </a:rPr>
            <a:t> </a:t>
          </a:r>
          <a:r>
            <a:rPr lang="en-US" sz="1800" b="1" kern="1200" dirty="0" err="1" smtClean="0">
              <a:latin typeface="Cambria" panose="02040503050406030204" pitchFamily="18" charset="0"/>
            </a:rPr>
            <a:t>bantuan</a:t>
          </a:r>
          <a:r>
            <a:rPr lang="en-US" sz="1800" b="1" kern="1200" dirty="0" smtClean="0">
              <a:latin typeface="Cambria" panose="02040503050406030204" pitchFamily="18" charset="0"/>
            </a:rPr>
            <a:t> </a:t>
          </a:r>
          <a:r>
            <a:rPr lang="en-US" sz="1800" b="1" kern="1200" dirty="0" err="1" smtClean="0">
              <a:latin typeface="Cambria" panose="02040503050406030204" pitchFamily="18" charset="0"/>
            </a:rPr>
            <a:t>uang</a:t>
          </a:r>
          <a:r>
            <a:rPr lang="en-US" sz="1800" b="1" kern="1200" dirty="0" smtClean="0">
              <a:latin typeface="Cambria" panose="02040503050406030204" pitchFamily="18" charset="0"/>
            </a:rPr>
            <a:t> </a:t>
          </a:r>
          <a:r>
            <a:rPr lang="en-US" sz="1800" b="1" kern="1200" dirty="0" err="1" smtClean="0">
              <a:latin typeface="Cambria" panose="02040503050406030204" pitchFamily="18" charset="0"/>
            </a:rPr>
            <a:t>tunai</a:t>
          </a:r>
          <a:r>
            <a:rPr lang="en-US" sz="1800" b="1" kern="1200" dirty="0" smtClean="0">
              <a:latin typeface="Cambria" panose="02040503050406030204" pitchFamily="18" charset="0"/>
            </a:rPr>
            <a:t> </a:t>
          </a:r>
          <a:r>
            <a:rPr lang="en-US" sz="1800" kern="1200" dirty="0" smtClean="0">
              <a:latin typeface="Cambria" panose="02040503050406030204" pitchFamily="18" charset="0"/>
            </a:rPr>
            <a:t>yang </a:t>
          </a:r>
          <a:r>
            <a:rPr lang="en-US" sz="1800" kern="1200" dirty="0" err="1" smtClean="0">
              <a:latin typeface="Cambria" panose="02040503050406030204" pitchFamily="18" charset="0"/>
            </a:rPr>
            <a:t>besarnya</a:t>
          </a:r>
          <a:r>
            <a:rPr lang="en-US" sz="1800" kern="1200" dirty="0" smtClean="0">
              <a:latin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</a:rPr>
            <a:t>disesuaikan</a:t>
          </a:r>
          <a:r>
            <a:rPr lang="en-US" sz="1800" kern="1200" dirty="0" smtClean="0">
              <a:latin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</a:rPr>
            <a:t>dengan</a:t>
          </a:r>
          <a:r>
            <a:rPr lang="en-US" sz="1800" kern="1200" dirty="0" smtClean="0">
              <a:latin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</a:rPr>
            <a:t>ketentuan</a:t>
          </a:r>
          <a:r>
            <a:rPr lang="en-US" sz="1800" kern="1200" dirty="0" smtClean="0">
              <a:latin typeface="Cambria" panose="02040503050406030204" pitchFamily="18" charset="0"/>
            </a:rPr>
            <a:t> program.</a:t>
          </a:r>
          <a:endParaRPr lang="en-US" sz="1800" kern="1200" dirty="0">
            <a:effectLst/>
            <a:latin typeface="Cambria" panose="02040503050406030204" pitchFamily="18" charset="0"/>
          </a:endParaRPr>
        </a:p>
      </dsp:txBody>
      <dsp:txXfrm>
        <a:off x="741016" y="409690"/>
        <a:ext cx="2150860" cy="2076218"/>
      </dsp:txXfrm>
    </dsp:sp>
    <dsp:sp modelId="{C4DC23F6-0AEE-4174-A2A1-647E23D9B47B}">
      <dsp:nvSpPr>
        <dsp:cNvPr id="0" name=""/>
        <dsp:cNvSpPr/>
      </dsp:nvSpPr>
      <dsp:spPr>
        <a:xfrm>
          <a:off x="2973909" y="684461"/>
          <a:ext cx="2636746" cy="1017784"/>
        </a:xfrm>
        <a:prstGeom prst="chevron">
          <a:avLst>
            <a:gd name="adj" fmla="val 4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D66DE-C30D-42A8-B8C8-BA7BEF47FD19}">
      <dsp:nvSpPr>
        <dsp:cNvPr id="0" name=""/>
        <dsp:cNvSpPr/>
      </dsp:nvSpPr>
      <dsp:spPr>
        <a:xfrm>
          <a:off x="3677041" y="409690"/>
          <a:ext cx="2226586" cy="2076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mbria" panose="02040503050406030204" pitchFamily="18" charset="0"/>
            </a:rPr>
            <a:t>Mendapatkan</a:t>
          </a:r>
          <a:r>
            <a:rPr lang="en-US" sz="1600" kern="1200" dirty="0" smtClean="0">
              <a:latin typeface="Cambria" panose="02040503050406030204" pitchFamily="18" charset="0"/>
            </a:rPr>
            <a:t> </a:t>
          </a:r>
          <a:r>
            <a:rPr lang="en-US" sz="1600" b="1" kern="1200" dirty="0" err="1" smtClean="0">
              <a:latin typeface="Cambria" panose="02040503050406030204" pitchFamily="18" charset="0"/>
            </a:rPr>
            <a:t>Iayanan</a:t>
          </a:r>
          <a:r>
            <a:rPr lang="en-US" sz="1600" b="1" kern="1200" dirty="0" smtClean="0">
              <a:latin typeface="Cambria" panose="02040503050406030204" pitchFamily="18" charset="0"/>
            </a:rPr>
            <a:t> di </a:t>
          </a:r>
          <a:r>
            <a:rPr lang="en-US" sz="1600" b="1" kern="1200" dirty="0" err="1" smtClean="0">
              <a:latin typeface="Cambria" panose="02040503050406030204" pitchFamily="18" charset="0"/>
            </a:rPr>
            <a:t>fasilitas</a:t>
          </a:r>
          <a:r>
            <a:rPr lang="en-US" sz="1600" b="1" kern="1200" dirty="0" smtClean="0">
              <a:latin typeface="Cambria" panose="02040503050406030204" pitchFamily="18" charset="0"/>
            </a:rPr>
            <a:t> </a:t>
          </a:r>
          <a:r>
            <a:rPr lang="en-US" sz="1600" b="1" kern="1200" dirty="0" err="1" smtClean="0">
              <a:latin typeface="Cambria" panose="02040503050406030204" pitchFamily="18" charset="0"/>
            </a:rPr>
            <a:t>kesehatan</a:t>
          </a:r>
          <a:r>
            <a:rPr lang="en-US" sz="1600" b="1" kern="1200" dirty="0" smtClean="0">
              <a:latin typeface="Cambria" panose="02040503050406030204" pitchFamily="18" charset="0"/>
            </a:rPr>
            <a:t>, </a:t>
          </a:r>
          <a:r>
            <a:rPr lang="en-US" sz="1600" b="1" kern="1200" dirty="0" err="1" smtClean="0">
              <a:latin typeface="Cambria" panose="02040503050406030204" pitchFamily="18" charset="0"/>
            </a:rPr>
            <a:t>pendidikan</a:t>
          </a:r>
          <a:r>
            <a:rPr lang="en-US" sz="1600" b="1" kern="1200" dirty="0" smtClean="0">
              <a:latin typeface="Cambria" panose="02040503050406030204" pitchFamily="18" charset="0"/>
            </a:rPr>
            <a:t>, </a:t>
          </a:r>
          <a:r>
            <a:rPr lang="en-US" sz="1600" b="1" kern="1200" dirty="0" err="1" smtClean="0">
              <a:latin typeface="Cambria" panose="02040503050406030204" pitchFamily="18" charset="0"/>
            </a:rPr>
            <a:t>kesejahteraan</a:t>
          </a:r>
          <a:r>
            <a:rPr lang="en-US" sz="1600" b="1" kern="1200" dirty="0" smtClean="0">
              <a:latin typeface="Cambria" panose="02040503050406030204" pitchFamily="18" charset="0"/>
            </a:rPr>
            <a:t> </a:t>
          </a:r>
          <a:r>
            <a:rPr lang="en-US" sz="1600" b="1" kern="1200" dirty="0" err="1" smtClean="0">
              <a:latin typeface="Cambria" panose="02040503050406030204" pitchFamily="18" charset="0"/>
            </a:rPr>
            <a:t>sosial</a:t>
          </a:r>
          <a:r>
            <a:rPr lang="en-US" sz="1600" b="1" kern="1200" dirty="0" smtClean="0">
              <a:latin typeface="Cambria" panose="02040503050406030204" pitchFamily="18" charset="0"/>
            </a:rPr>
            <a:t> </a:t>
          </a:r>
          <a:r>
            <a:rPr lang="en-US" sz="1600" kern="1200" dirty="0" err="1" smtClean="0">
              <a:latin typeface="Cambria" panose="02040503050406030204" pitchFamily="18" charset="0"/>
            </a:rPr>
            <a:t>bagi</a:t>
          </a:r>
          <a:r>
            <a:rPr lang="en-US" sz="1600" kern="1200" dirty="0" smtClean="0">
              <a:latin typeface="Cambria" panose="02040503050406030204" pitchFamily="18" charset="0"/>
            </a:rPr>
            <a:t> </a:t>
          </a:r>
          <a:r>
            <a:rPr lang="en-US" sz="1600" kern="1200" dirty="0" err="1" smtClean="0">
              <a:latin typeface="Cambria" panose="02040503050406030204" pitchFamily="18" charset="0"/>
            </a:rPr>
            <a:t>seluruh</a:t>
          </a:r>
          <a:r>
            <a:rPr lang="en-US" sz="1600" kern="1200" dirty="0" smtClean="0">
              <a:latin typeface="Cambria" panose="02040503050406030204" pitchFamily="18" charset="0"/>
            </a:rPr>
            <a:t> </a:t>
          </a:r>
          <a:r>
            <a:rPr lang="en-US" sz="1600" kern="1200" dirty="0" err="1" smtClean="0">
              <a:latin typeface="Cambria" panose="02040503050406030204" pitchFamily="18" charset="0"/>
            </a:rPr>
            <a:t>anggota</a:t>
          </a:r>
          <a:r>
            <a:rPr lang="en-US" sz="1600" kern="1200" dirty="0" smtClean="0">
              <a:latin typeface="Cambria" panose="02040503050406030204" pitchFamily="18" charset="0"/>
            </a:rPr>
            <a:t> </a:t>
          </a:r>
          <a:r>
            <a:rPr lang="en-US" sz="1600" kern="1200" dirty="0" err="1" smtClean="0">
              <a:latin typeface="Cambria" panose="02040503050406030204" pitchFamily="18" charset="0"/>
            </a:rPr>
            <a:t>keluarga</a:t>
          </a:r>
          <a:r>
            <a:rPr lang="en-US" sz="1600" kern="1200" dirty="0" smtClean="0">
              <a:latin typeface="Cambria" panose="02040503050406030204" pitchFamily="18" charset="0"/>
            </a:rPr>
            <a:t> </a:t>
          </a:r>
          <a:r>
            <a:rPr lang="en-US" sz="1600" kern="1200" dirty="0" err="1" smtClean="0">
              <a:latin typeface="Cambria" panose="02040503050406030204" pitchFamily="18" charset="0"/>
            </a:rPr>
            <a:t>sesuai</a:t>
          </a:r>
          <a:r>
            <a:rPr lang="en-US" sz="1600" kern="1200" dirty="0" smtClean="0">
              <a:latin typeface="Cambria" panose="02040503050406030204" pitchFamily="18" charset="0"/>
            </a:rPr>
            <a:t> </a:t>
          </a:r>
          <a:r>
            <a:rPr lang="en-US" sz="1600" kern="1200" dirty="0" err="1" smtClean="0">
              <a:latin typeface="Cambria" panose="02040503050406030204" pitchFamily="18" charset="0"/>
            </a:rPr>
            <a:t>kebutuhannya</a:t>
          </a:r>
          <a:endParaRPr lang="en-US" sz="1600" kern="1200" dirty="0">
            <a:effectLst/>
            <a:latin typeface="Cambria" panose="02040503050406030204" pitchFamily="18" charset="0"/>
          </a:endParaRPr>
        </a:p>
      </dsp:txBody>
      <dsp:txXfrm>
        <a:off x="3677041" y="409690"/>
        <a:ext cx="2226586" cy="2076218"/>
      </dsp:txXfrm>
    </dsp:sp>
    <dsp:sp modelId="{F1CEBF6C-DCB4-4B6C-BE95-8A5D6BA1FB65}">
      <dsp:nvSpPr>
        <dsp:cNvPr id="0" name=""/>
        <dsp:cNvSpPr/>
      </dsp:nvSpPr>
      <dsp:spPr>
        <a:xfrm>
          <a:off x="5985660" y="684461"/>
          <a:ext cx="2636746" cy="1017784"/>
        </a:xfrm>
        <a:prstGeom prst="chevron">
          <a:avLst>
            <a:gd name="adj" fmla="val 4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D7C89-0DCF-48B2-BDBE-14775CE8DC5B}">
      <dsp:nvSpPr>
        <dsp:cNvPr id="0" name=""/>
        <dsp:cNvSpPr/>
      </dsp:nvSpPr>
      <dsp:spPr>
        <a:xfrm>
          <a:off x="6688792" y="409690"/>
          <a:ext cx="2226586" cy="2076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Cambria" panose="02040503050406030204" pitchFamily="18" charset="0"/>
            </a:rPr>
            <a:t>Terdaftar</a:t>
          </a:r>
          <a:r>
            <a:rPr lang="en-US" sz="1700" kern="1200" dirty="0" smtClean="0">
              <a:latin typeface="Cambria" panose="02040503050406030204" pitchFamily="18" charset="0"/>
            </a:rPr>
            <a:t> </a:t>
          </a:r>
          <a:r>
            <a:rPr lang="en-US" sz="1700" kern="1200" dirty="0" err="1" smtClean="0">
              <a:latin typeface="Cambria" panose="02040503050406030204" pitchFamily="18" charset="0"/>
            </a:rPr>
            <a:t>dan</a:t>
          </a:r>
          <a:r>
            <a:rPr lang="en-US" sz="1700" kern="1200" dirty="0" smtClean="0">
              <a:latin typeface="Cambria" panose="02040503050406030204" pitchFamily="18" charset="0"/>
            </a:rPr>
            <a:t> </a:t>
          </a:r>
          <a:r>
            <a:rPr lang="en-US" sz="1700" b="1" kern="1200" dirty="0" err="1" smtClean="0">
              <a:latin typeface="Cambria" panose="02040503050406030204" pitchFamily="18" charset="0"/>
            </a:rPr>
            <a:t>mendapatkan</a:t>
          </a:r>
          <a:r>
            <a:rPr lang="en-US" sz="1700" b="1" kern="1200" dirty="0" smtClean="0">
              <a:latin typeface="Cambria" panose="02040503050406030204" pitchFamily="18" charset="0"/>
            </a:rPr>
            <a:t> program</a:t>
          </a:r>
          <a:r>
            <a:rPr lang="id-ID" sz="1700" b="1" kern="1200" dirty="0" smtClean="0">
              <a:latin typeface="Cambria" panose="02040503050406030204" pitchFamily="18" charset="0"/>
            </a:rPr>
            <a:t>-</a:t>
          </a:r>
          <a:r>
            <a:rPr lang="en-US" sz="1700" b="1" kern="1200" dirty="0" smtClean="0">
              <a:latin typeface="Cambria" panose="02040503050406030204" pitchFamily="18" charset="0"/>
            </a:rPr>
            <a:t>program </a:t>
          </a:r>
          <a:r>
            <a:rPr lang="en-US" sz="1700" b="1" kern="1200" dirty="0" err="1" smtClean="0">
              <a:latin typeface="Cambria" panose="02040503050406030204" pitchFamily="18" charset="0"/>
            </a:rPr>
            <a:t>komplementer</a:t>
          </a:r>
          <a:r>
            <a:rPr lang="en-US" sz="1700" b="1" kern="1200" dirty="0" smtClean="0">
              <a:latin typeface="Cambria" panose="02040503050406030204" pitchFamily="18" charset="0"/>
            </a:rPr>
            <a:t> </a:t>
          </a:r>
          <a:r>
            <a:rPr lang="en-US" sz="1700" kern="1200" dirty="0" err="1" smtClean="0">
              <a:latin typeface="Cambria" panose="02040503050406030204" pitchFamily="18" charset="0"/>
            </a:rPr>
            <a:t>penanggulangan</a:t>
          </a:r>
          <a:r>
            <a:rPr lang="en-US" sz="1700" kern="1200" dirty="0" smtClean="0">
              <a:latin typeface="Cambria" panose="02040503050406030204" pitchFamily="18" charset="0"/>
            </a:rPr>
            <a:t> </a:t>
          </a:r>
          <a:r>
            <a:rPr lang="en-US" sz="1700" kern="1200" dirty="0" err="1" smtClean="0">
              <a:latin typeface="Cambria" panose="02040503050406030204" pitchFamily="18" charset="0"/>
            </a:rPr>
            <a:t>kemiskinan</a:t>
          </a:r>
          <a:r>
            <a:rPr lang="en-US" sz="1700" kern="1200" dirty="0" smtClean="0">
              <a:latin typeface="Cambria" panose="02040503050406030204" pitchFamily="18" charset="0"/>
            </a:rPr>
            <a:t> </a:t>
          </a:r>
          <a:r>
            <a:rPr lang="en-US" sz="1700" kern="1200" dirty="0" err="1" smtClean="0">
              <a:latin typeface="Cambria" panose="02040503050406030204" pitchFamily="18" charset="0"/>
            </a:rPr>
            <a:t>Iainnya</a:t>
          </a:r>
          <a:r>
            <a:rPr lang="en-US" sz="1700" kern="1200" dirty="0" smtClean="0">
              <a:latin typeface="Cambria" panose="02040503050406030204" pitchFamily="18" charset="0"/>
            </a:rPr>
            <a:t>.</a:t>
          </a:r>
          <a:endParaRPr lang="en-US" sz="1700" kern="1200" dirty="0">
            <a:effectLst/>
            <a:latin typeface="Cambria" panose="02040503050406030204" pitchFamily="18" charset="0"/>
          </a:endParaRPr>
        </a:p>
      </dsp:txBody>
      <dsp:txXfrm>
        <a:off x="6688792" y="409690"/>
        <a:ext cx="2226586" cy="20762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0C4D9A-7428-4A3E-A620-DF1AEAD37795}">
      <dsp:nvSpPr>
        <dsp:cNvPr id="0" name=""/>
        <dsp:cNvSpPr/>
      </dsp:nvSpPr>
      <dsp:spPr>
        <a:xfrm>
          <a:off x="3566159" y="1325"/>
          <a:ext cx="534924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Bantuan</a:t>
          </a:r>
          <a:r>
            <a:rPr lang="en-US" sz="1900" kern="1200" dirty="0" smtClean="0"/>
            <a:t> flat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Penguatan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Verifikasi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Komitmen</a:t>
          </a:r>
          <a:endParaRPr lang="en-US" sz="1900" kern="1200" dirty="0"/>
        </a:p>
      </dsp:txBody>
      <dsp:txXfrm>
        <a:off x="3566159" y="1325"/>
        <a:ext cx="5349240" cy="1051932"/>
      </dsp:txXfrm>
    </dsp:sp>
    <dsp:sp modelId="{2A137705-F0D8-4C05-91C9-660A2E1F3E5E}">
      <dsp:nvSpPr>
        <dsp:cNvPr id="0" name=""/>
        <dsp:cNvSpPr/>
      </dsp:nvSpPr>
      <dsp:spPr>
        <a:xfrm>
          <a:off x="0" y="1325"/>
          <a:ext cx="3566160" cy="1051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Penguatan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Bisnis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Proses</a:t>
          </a:r>
          <a:endParaRPr lang="en-US" sz="2900" kern="1200" dirty="0"/>
        </a:p>
      </dsp:txBody>
      <dsp:txXfrm>
        <a:off x="0" y="1325"/>
        <a:ext cx="3566160" cy="1051932"/>
      </dsp:txXfrm>
    </dsp:sp>
    <dsp:sp modelId="{8D416826-0204-4485-B83D-B6E9E779F8A9}">
      <dsp:nvSpPr>
        <dsp:cNvPr id="0" name=""/>
        <dsp:cNvSpPr/>
      </dsp:nvSpPr>
      <dsp:spPr>
        <a:xfrm>
          <a:off x="3566159" y="1158452"/>
          <a:ext cx="534924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Pelaksanaan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seluruh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lokasi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Diklat</a:t>
          </a:r>
          <a:r>
            <a:rPr lang="en-US" sz="1900" kern="1200" dirty="0" smtClean="0"/>
            <a:t> FDS</a:t>
          </a:r>
          <a:endParaRPr lang="en-US" sz="1900" kern="1200" dirty="0"/>
        </a:p>
      </dsp:txBody>
      <dsp:txXfrm>
        <a:off x="3566159" y="1158452"/>
        <a:ext cx="5349240" cy="1051932"/>
      </dsp:txXfrm>
    </dsp:sp>
    <dsp:sp modelId="{6F42CFC9-E452-4538-ADC1-0AC8B31D71EB}">
      <dsp:nvSpPr>
        <dsp:cNvPr id="0" name=""/>
        <dsp:cNvSpPr/>
      </dsp:nvSpPr>
      <dsp:spPr>
        <a:xfrm>
          <a:off x="0" y="1158452"/>
          <a:ext cx="3566160" cy="1051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Penguatan</a:t>
          </a:r>
          <a:r>
            <a:rPr lang="en-US" sz="2900" kern="1200" dirty="0" smtClean="0"/>
            <a:t> FDS</a:t>
          </a:r>
          <a:endParaRPr lang="en-US" sz="2900" kern="1200" dirty="0"/>
        </a:p>
      </dsp:txBody>
      <dsp:txXfrm>
        <a:off x="0" y="1158452"/>
        <a:ext cx="3566160" cy="1051932"/>
      </dsp:txXfrm>
    </dsp:sp>
    <dsp:sp modelId="{D199009B-47F5-4E38-BB11-5C2F0497F911}">
      <dsp:nvSpPr>
        <dsp:cNvPr id="0" name=""/>
        <dsp:cNvSpPr/>
      </dsp:nvSpPr>
      <dsp:spPr>
        <a:xfrm>
          <a:off x="3566159" y="2315578"/>
          <a:ext cx="534924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Kriteria</a:t>
          </a:r>
          <a:r>
            <a:rPr lang="en-US" sz="1900" kern="1200" dirty="0" smtClean="0"/>
            <a:t> Wilayah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Mekanisme</a:t>
          </a:r>
          <a:endParaRPr lang="en-US" sz="1900" kern="1200" dirty="0"/>
        </a:p>
      </dsp:txBody>
      <dsp:txXfrm>
        <a:off x="3566159" y="2315578"/>
        <a:ext cx="5349240" cy="1051932"/>
      </dsp:txXfrm>
    </dsp:sp>
    <dsp:sp modelId="{35B7322E-4EDB-47D1-BAA8-23C676942DA7}">
      <dsp:nvSpPr>
        <dsp:cNvPr id="0" name=""/>
        <dsp:cNvSpPr/>
      </dsp:nvSpPr>
      <dsp:spPr>
        <a:xfrm>
          <a:off x="0" y="2315578"/>
          <a:ext cx="3566160" cy="1051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PKH </a:t>
          </a:r>
          <a:r>
            <a:rPr lang="en-US" sz="2900" kern="1200" dirty="0" err="1" smtClean="0"/>
            <a:t>Akses</a:t>
          </a:r>
          <a:endParaRPr lang="en-US" sz="2900" kern="1200" dirty="0"/>
        </a:p>
      </dsp:txBody>
      <dsp:txXfrm>
        <a:off x="0" y="2315578"/>
        <a:ext cx="3566160" cy="1051932"/>
      </dsp:txXfrm>
    </dsp:sp>
    <dsp:sp modelId="{338BC7C0-6E70-4316-B302-99772E783EDB}">
      <dsp:nvSpPr>
        <dsp:cNvPr id="0" name=""/>
        <dsp:cNvSpPr/>
      </dsp:nvSpPr>
      <dsp:spPr>
        <a:xfrm>
          <a:off x="3566159" y="3472704"/>
          <a:ext cx="534924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Penyediaan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pelayanaan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untuk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korban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bencana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Pelaksanaan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pada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fase</a:t>
          </a:r>
          <a:r>
            <a:rPr lang="en-US" sz="1900" kern="1200" dirty="0" smtClean="0"/>
            <a:t> recovery</a:t>
          </a:r>
          <a:endParaRPr lang="en-US" sz="1900" kern="1200" dirty="0"/>
        </a:p>
      </dsp:txBody>
      <dsp:txXfrm>
        <a:off x="3566159" y="3472704"/>
        <a:ext cx="5349240" cy="1051932"/>
      </dsp:txXfrm>
    </dsp:sp>
    <dsp:sp modelId="{C4654F5F-5144-4E21-B458-B20C5B9AA93F}">
      <dsp:nvSpPr>
        <dsp:cNvPr id="0" name=""/>
        <dsp:cNvSpPr/>
      </dsp:nvSpPr>
      <dsp:spPr>
        <a:xfrm>
          <a:off x="0" y="3472704"/>
          <a:ext cx="3566160" cy="1051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Sosial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Adaptif</a:t>
          </a:r>
          <a:endParaRPr lang="en-US" sz="2900" kern="1200" dirty="0"/>
        </a:p>
      </dsp:txBody>
      <dsp:txXfrm>
        <a:off x="0" y="3472704"/>
        <a:ext cx="3566160" cy="1051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7071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7071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>
              <a:defRPr sz="1200"/>
            </a:lvl1pPr>
          </a:lstStyle>
          <a:p>
            <a:fld id="{B0D3460C-0899-4E25-B6BD-25162E5B53AA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56414" cy="467070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42031"/>
            <a:ext cx="3056414" cy="467070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>
              <a:defRPr sz="1200"/>
            </a:lvl1pPr>
          </a:lstStyle>
          <a:p>
            <a:fld id="{2C736F43-4C3E-4B06-BD3C-D5254FEE7D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346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5455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5455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>
              <a:defRPr sz="1200"/>
            </a:lvl1pPr>
          </a:lstStyle>
          <a:p>
            <a:fld id="{1EE08080-A05F-4DE0-8B9E-812D064278A8}" type="datetimeFigureOut">
              <a:rPr lang="id-ID" smtClean="0"/>
              <a:pPr/>
              <a:t>29/03/2017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98500"/>
            <a:ext cx="504190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0" tIns="47115" rIns="94230" bIns="47115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4230" tIns="47115" rIns="94230" bIns="471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56414" cy="465455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30"/>
            <a:ext cx="3056414" cy="465455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>
              <a:defRPr sz="1200"/>
            </a:lvl1pPr>
          </a:lstStyle>
          <a:p>
            <a:fld id="{5927AEFB-B13F-4E17-AA04-4354616F73F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3621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373-0ADB-4BB3-B441-5E4107D740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91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801E-43AD-4BA8-8661-ACEF579BF5AD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8624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333A-FC47-4B62-8BB6-6F31EF31AC57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9351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6B7-C456-43B7-B671-7A21BFC7F461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5394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09601"/>
            <a:ext cx="69342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7850" y="1611314"/>
            <a:ext cx="8874125" cy="47132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924800" y="6461126"/>
            <a:ext cx="1898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40250" y="6477000"/>
            <a:ext cx="90805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64C6-189F-4696-A263-248798FD9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18162" y="6477000"/>
            <a:ext cx="206375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B6CC-87E8-4851-A18D-7357C05FF512}" type="datetime1">
              <a:rPr lang="id-ID" smtClean="0"/>
              <a:pPr>
                <a:defRPr/>
              </a:pPr>
              <a:t>29/03/2017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13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156C-A0A8-4B02-B677-198DB5D098CE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732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6843-C7A9-418F-9035-60C32AC349B7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6724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37BB-FAA4-4925-BCF3-785E63B7C454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2806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5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5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7CBC-34E7-4B50-B259-4930B991D4EB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5292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907C-985A-4390-87E9-B1DDF0CD7A35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3687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A13A-411F-4448-BED9-6707A263DB21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8920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BCAC-A468-482E-A688-556D70A19FE4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1694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2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1DC8-43D5-4FC9-BCDE-5654B4A796DD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6461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F44D-6A22-428B-9FB0-E7D74CF8E639}" type="datetime1">
              <a:rPr lang="id-ID" smtClean="0"/>
              <a:pPr/>
              <a:t>29/03/2017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CFA5-61D9-4F85-97C1-DB52157CCC3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173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906000" cy="2057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PENGETAHUAN</a:t>
            </a:r>
            <a:b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id-ID" sz="4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GRAM KELUARGA HARAPAN 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176" y="5464314"/>
            <a:ext cx="6439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latin typeface="Cambria" panose="02040503050406030204" pitchFamily="18" charset="0"/>
              </a:rPr>
              <a:t>Direktorat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Jenderal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Perlindungan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dan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Jaminan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Sosial</a:t>
            </a:r>
            <a:endParaRPr lang="en-US" sz="20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sz="2000" b="1" dirty="0" err="1" smtClean="0">
                <a:latin typeface="Cambria" panose="02040503050406030204" pitchFamily="18" charset="0"/>
              </a:rPr>
              <a:t>Kementerian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Sosial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Republik</a:t>
            </a:r>
            <a:r>
              <a:rPr lang="en-US" sz="2000" b="1" dirty="0">
                <a:latin typeface="Cambria" panose="02040503050406030204" pitchFamily="18" charset="0"/>
              </a:rPr>
              <a:t> Indonesia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6675059" cy="1676400"/>
            <a:chOff x="0" y="0"/>
            <a:chExt cx="6675059" cy="1676400"/>
          </a:xfrm>
        </p:grpSpPr>
        <p:pic>
          <p:nvPicPr>
            <p:cNvPr id="4" name="Picture 7" descr="P70300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0"/>
              <a:ext cx="2285984" cy="167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4" descr="http://bilixsosialserang.files.wordpress.com/2011/12/sam_055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1984" y="0"/>
              <a:ext cx="2103075" cy="1643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9" descr="D:\backup c 190711 (my document )\My Pictures\Serang Pandeglang\S503276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285984" cy="1643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4732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5456234"/>
            <a:ext cx="8915400" cy="944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PKH </a:t>
            </a:r>
            <a:r>
              <a:rPr lang="en-US" sz="1800" dirty="0" err="1"/>
              <a:t>terbukti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program </a:t>
            </a:r>
            <a:r>
              <a:rPr lang="en-US" sz="1800" dirty="0" err="1"/>
              <a:t>bantuan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tingkat</a:t>
            </a:r>
            <a:r>
              <a:rPr lang="en-US" sz="1800" dirty="0"/>
              <a:t> </a:t>
            </a:r>
            <a:r>
              <a:rPr lang="en-US" sz="1800" dirty="0" err="1"/>
              <a:t>efektivitas</a:t>
            </a:r>
            <a:r>
              <a:rPr lang="en-US" sz="1800" dirty="0"/>
              <a:t> paling </a:t>
            </a:r>
            <a:r>
              <a:rPr lang="en-US" sz="1800" dirty="0" err="1"/>
              <a:t>tinggi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penurunan</a:t>
            </a:r>
            <a:r>
              <a:rPr lang="en-US" sz="1800" dirty="0"/>
              <a:t> </a:t>
            </a:r>
            <a:r>
              <a:rPr lang="en-US" sz="1800" i="1" dirty="0" err="1"/>
              <a:t>koefisien</a:t>
            </a:r>
            <a:r>
              <a:rPr lang="en-US" sz="1800" i="1" dirty="0"/>
              <a:t> </a:t>
            </a:r>
            <a:r>
              <a:rPr lang="en-US" sz="1800" i="1" dirty="0" err="1"/>
              <a:t>gini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4950023"/>
            <a:ext cx="2334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Bank </a:t>
            </a:r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Dunia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2015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78631"/>
            <a:ext cx="6324600" cy="3171392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 rot="19678806">
            <a:off x="-27101" y="593423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919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5456234"/>
            <a:ext cx="8915400" cy="944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PKH </a:t>
            </a:r>
            <a:r>
              <a:rPr lang="en-US" sz="2000" dirty="0" err="1"/>
              <a:t>berhasil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konsumsi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tangga</a:t>
            </a:r>
            <a:r>
              <a:rPr lang="en-US" sz="2000" dirty="0"/>
              <a:t> </a:t>
            </a:r>
            <a:r>
              <a:rPr lang="en-US" sz="2000" dirty="0" err="1"/>
              <a:t>penerima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di Indonesia </a:t>
            </a:r>
            <a:r>
              <a:rPr lang="en-US" sz="2000" dirty="0" err="1"/>
              <a:t>sebesar</a:t>
            </a:r>
            <a:r>
              <a:rPr lang="en-US" sz="2000" dirty="0"/>
              <a:t> 4,8%.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4950023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TNP2K,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2015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70" t="18379" r="20770" b="18227"/>
          <a:stretch>
            <a:fillRect/>
          </a:stretch>
        </p:blipFill>
        <p:spPr bwMode="auto">
          <a:xfrm>
            <a:off x="1676400" y="1676401"/>
            <a:ext cx="6629400" cy="327362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9678806">
            <a:off x="-27101" y="593423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103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Kasar</a:t>
            </a:r>
            <a:r>
              <a:rPr lang="en-US" dirty="0" smtClean="0"/>
              <a:t> SD </a:t>
            </a:r>
            <a:r>
              <a:rPr lang="en-US" dirty="0" err="1" smtClean="0"/>
              <a:t>dan</a:t>
            </a:r>
            <a:r>
              <a:rPr lang="en-US" dirty="0" smtClean="0"/>
              <a:t> SMP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5392066"/>
            <a:ext cx="8915400" cy="944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PKH juga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dampak</a:t>
            </a:r>
            <a:r>
              <a:rPr lang="en-US" sz="1800" dirty="0"/>
              <a:t> yang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. </a:t>
            </a:r>
            <a:r>
              <a:rPr lang="en-US" sz="1800" dirty="0" err="1"/>
              <a:t>Peningkatan</a:t>
            </a:r>
            <a:r>
              <a:rPr lang="en-US" sz="1800" dirty="0"/>
              <a:t> </a:t>
            </a:r>
            <a:r>
              <a:rPr lang="en-AU" sz="1800" dirty="0" err="1"/>
              <a:t>Angka</a:t>
            </a:r>
            <a:r>
              <a:rPr lang="en-AU" sz="1800" dirty="0"/>
              <a:t> </a:t>
            </a:r>
            <a:r>
              <a:rPr lang="en-AU" sz="1800" dirty="0" err="1"/>
              <a:t>Partisipasi</a:t>
            </a:r>
            <a:r>
              <a:rPr lang="en-AU" sz="1800" dirty="0"/>
              <a:t> </a:t>
            </a:r>
            <a:r>
              <a:rPr lang="en-AU" sz="1800" dirty="0" err="1"/>
              <a:t>Kasar</a:t>
            </a:r>
            <a:r>
              <a:rPr lang="en-AU" sz="1800" dirty="0"/>
              <a:t> (</a:t>
            </a:r>
            <a:r>
              <a:rPr lang="en-AU" sz="1800" i="1" dirty="0" err="1"/>
              <a:t>enrollment</a:t>
            </a:r>
            <a:r>
              <a:rPr lang="en-AU" sz="1800" i="1" dirty="0"/>
              <a:t> rate</a:t>
            </a:r>
            <a:r>
              <a:rPr lang="en-AU" sz="1800" dirty="0"/>
              <a:t>) SD </a:t>
            </a:r>
            <a:r>
              <a:rPr lang="en-AU" sz="1800" dirty="0" err="1"/>
              <a:t>dan</a:t>
            </a:r>
            <a:r>
              <a:rPr lang="en-AU" sz="1800" dirty="0"/>
              <a:t> SMP </a:t>
            </a:r>
            <a:r>
              <a:rPr lang="en-US" sz="1800" dirty="0" err="1"/>
              <a:t>sejalan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PKH</a:t>
            </a:r>
            <a:r>
              <a:rPr lang="id-ID" sz="1800" dirty="0"/>
              <a:t> untuk mendorong </a:t>
            </a:r>
            <a:r>
              <a:rPr lang="en-US" sz="1800" dirty="0" err="1"/>
              <a:t>akses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anak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</a:t>
            </a:r>
            <a:r>
              <a:rPr lang="en-US" sz="1800" dirty="0" err="1" smtClean="0"/>
              <a:t>sekolah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4950023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TNP2K,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2015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3" t="14085" r="13234" b="14447"/>
          <a:stretch>
            <a:fillRect/>
          </a:stretch>
        </p:blipFill>
        <p:spPr bwMode="auto">
          <a:xfrm>
            <a:off x="906940" y="1765341"/>
            <a:ext cx="8313259" cy="31846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 rot="19678806">
            <a:off x="-27101" y="593423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647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75" t="24905" r="15260" b="24074"/>
          <a:stretch>
            <a:fillRect/>
          </a:stretch>
        </p:blipFill>
        <p:spPr bwMode="auto">
          <a:xfrm>
            <a:off x="838200" y="1524001"/>
            <a:ext cx="83058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5456234"/>
            <a:ext cx="8039100" cy="944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600" dirty="0"/>
              <a:t>Dampak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PKH </a:t>
            </a:r>
            <a:r>
              <a:rPr lang="id-ID" sz="1600" dirty="0"/>
              <a:t>terhadap kesehatan </a:t>
            </a:r>
            <a:r>
              <a:rPr lang="en-US" sz="1600" dirty="0" err="1"/>
              <a:t>dapat</a:t>
            </a:r>
            <a:r>
              <a:rPr lang="id-ID" sz="1600" dirty="0"/>
              <a:t> terlihat pada </a:t>
            </a:r>
            <a:r>
              <a:rPr lang="en-US" sz="1600" dirty="0" err="1"/>
              <a:t>kunjungan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melahirkan</a:t>
            </a:r>
            <a:r>
              <a:rPr lang="en-US" sz="1600" dirty="0"/>
              <a:t>, </a:t>
            </a:r>
            <a:r>
              <a:rPr lang="en-US" sz="1600" dirty="0" err="1"/>
              <a:t>imunisasi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lambatnya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berhentinya</a:t>
            </a:r>
            <a:r>
              <a:rPr lang="en-US" sz="1600" dirty="0"/>
              <a:t> </a:t>
            </a:r>
            <a:r>
              <a:rPr lang="en-US" sz="1600" dirty="0" err="1"/>
              <a:t>pertumbuhan</a:t>
            </a:r>
            <a:r>
              <a:rPr lang="en-US" sz="1600" dirty="0"/>
              <a:t>. </a:t>
            </a:r>
            <a:r>
              <a:rPr lang="en-US" sz="1600" dirty="0" err="1"/>
              <a:t>Dampak</a:t>
            </a:r>
            <a:r>
              <a:rPr lang="en-US" sz="1600" dirty="0"/>
              <a:t> PKH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kunjungan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melahirkan</a:t>
            </a:r>
            <a:r>
              <a:rPr lang="en-US" sz="1600" dirty="0"/>
              <a:t> </a:t>
            </a:r>
            <a:r>
              <a:rPr lang="en-US" sz="1600" dirty="0" err="1"/>
              <a:t>hampir</a:t>
            </a:r>
            <a:r>
              <a:rPr lang="en-US" sz="1600" dirty="0"/>
              <a:t> </a:t>
            </a:r>
            <a:r>
              <a:rPr lang="en-US" sz="1600" dirty="0" err="1"/>
              <a:t>setara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dampak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program CCT </a:t>
            </a:r>
            <a:r>
              <a:rPr lang="en-US" sz="1600" dirty="0" err="1"/>
              <a:t>Meksiko</a:t>
            </a:r>
            <a:r>
              <a:rPr lang="en-US" sz="1600" dirty="0"/>
              <a:t> (</a:t>
            </a:r>
            <a:r>
              <a:rPr lang="en-US" sz="1600" dirty="0" err="1"/>
              <a:t>Meksiko</a:t>
            </a:r>
            <a:r>
              <a:rPr lang="en-US" sz="16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950023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TNP2K,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2015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 rot="19678806">
            <a:off x="-27101" y="593423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867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2261851"/>
              </p:ext>
            </p:extLst>
          </p:nvPr>
        </p:nvGraphicFramePr>
        <p:xfrm>
          <a:off x="689115" y="1311967"/>
          <a:ext cx="8355495" cy="504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2255" y="169185"/>
            <a:ext cx="6926745" cy="546997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Program </a:t>
            </a:r>
            <a:r>
              <a:rPr lang="id-ID" altLang="en-US" dirty="0" smtClean="0">
                <a:solidFill>
                  <a:schemeClr val="bg1"/>
                </a:solidFill>
              </a:rPr>
              <a:t>Komplement</a:t>
            </a:r>
            <a:r>
              <a:rPr lang="en-US" altLang="en-US" dirty="0" err="1" smtClean="0">
                <a:solidFill>
                  <a:schemeClr val="bg1"/>
                </a:solidFill>
              </a:rPr>
              <a:t>er</a:t>
            </a:r>
            <a:r>
              <a:rPr lang="id-ID" altLang="en-US" dirty="0" smtClean="0">
                <a:solidFill>
                  <a:schemeClr val="bg1"/>
                </a:solidFill>
              </a:rPr>
              <a:t> PKH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8FF2-D6BB-49A4-A312-2D0824281CE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9678806">
            <a:off x="-58557" y="1203023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89212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PKH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9678806">
            <a:off x="133168" y="593423"/>
            <a:ext cx="173643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PKH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524000"/>
          <a:ext cx="8991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855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36990"/>
            <a:ext cx="2492538" cy="162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930" y="2133600"/>
            <a:ext cx="2510320" cy="16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068240"/>
            <a:ext cx="2510320" cy="16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632" y="3168252"/>
            <a:ext cx="2510318" cy="16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650" y="4495800"/>
            <a:ext cx="310723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817" y="4592672"/>
            <a:ext cx="2660333" cy="17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0"/>
            <a:ext cx="6275176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Kartu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Peserta</a:t>
            </a:r>
            <a:r>
              <a:rPr lang="en-US" sz="2800" b="1" dirty="0" smtClean="0">
                <a:solidFill>
                  <a:schemeClr val="bg1"/>
                </a:solidFill>
              </a:rPr>
              <a:t> PKH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100" y="4267809"/>
            <a:ext cx="412750" cy="35828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694387" y="1981200"/>
            <a:ext cx="423713" cy="272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795670" y="3629622"/>
            <a:ext cx="322430" cy="1247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293971" y="2797110"/>
            <a:ext cx="388071" cy="479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216824" y="2720910"/>
            <a:ext cx="388071" cy="479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0859" y="2720909"/>
            <a:ext cx="1468991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08700" y="2743200"/>
            <a:ext cx="1468991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20250808">
            <a:off x="-20158" y="414212"/>
            <a:ext cx="2233304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400" y="1371600"/>
            <a:ext cx="24384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Setiap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KPM PKH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diberikan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kartu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peserta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bukti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kepesertaan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1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2640"/>
            <a:ext cx="4800600" cy="1320800"/>
          </a:xfrm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Hak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KPM PKH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35927265"/>
              </p:ext>
            </p:extLst>
          </p:nvPr>
        </p:nvGraphicFramePr>
        <p:xfrm>
          <a:off x="457200" y="2133600"/>
          <a:ext cx="8915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20250808">
            <a:off x="-20158" y="414212"/>
            <a:ext cx="2233304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972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590800" y="0"/>
            <a:ext cx="3549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id-ID" sz="3200" b="1" dirty="0" err="1">
                <a:latin typeface="Britannic Bold" panose="020B0903060703020204" pitchFamily="34" charset="0"/>
              </a:rPr>
              <a:t>Kewajiban</a:t>
            </a:r>
            <a:r>
              <a:rPr lang="en-US" altLang="id-ID" sz="3200" b="1" dirty="0">
                <a:latin typeface="Britannic Bold" panose="020B0903060703020204" pitchFamily="34" charset="0"/>
              </a:rPr>
              <a:t> </a:t>
            </a:r>
            <a:r>
              <a:rPr lang="en-US" altLang="id-ID" sz="3200" b="1" dirty="0" err="1">
                <a:latin typeface="Britannic Bold" panose="020B0903060703020204" pitchFamily="34" charset="0"/>
              </a:rPr>
              <a:t>Peserta</a:t>
            </a:r>
            <a:endParaRPr lang="en-US" altLang="id-ID" sz="3200" dirty="0">
              <a:latin typeface="Britannic Bold" panose="020B0903060703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1048602"/>
            <a:ext cx="1495425" cy="1618398"/>
            <a:chOff x="866775" y="685800"/>
            <a:chExt cx="1844676" cy="2152650"/>
          </a:xfrm>
        </p:grpSpPr>
        <p:grpSp>
          <p:nvGrpSpPr>
            <p:cNvPr id="14343" name="Group 27"/>
            <p:cNvGrpSpPr>
              <a:grpSpLocks/>
            </p:cNvGrpSpPr>
            <p:nvPr/>
          </p:nvGrpSpPr>
          <p:grpSpPr bwMode="auto">
            <a:xfrm>
              <a:off x="1116014" y="685800"/>
              <a:ext cx="1595437" cy="1722048"/>
              <a:chOff x="528" y="2823"/>
              <a:chExt cx="1005" cy="1113"/>
            </a:xfrm>
          </p:grpSpPr>
          <p:sp>
            <p:nvSpPr>
              <p:cNvPr id="14354" name="Oval 28"/>
              <p:cNvSpPr>
                <a:spLocks noChangeArrowheads="1"/>
              </p:cNvSpPr>
              <p:nvPr/>
            </p:nvSpPr>
            <p:spPr bwMode="gray">
              <a:xfrm>
                <a:off x="624" y="3744"/>
                <a:ext cx="816" cy="19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/>
                <a:endParaRPr lang="id-ID" altLang="id-ID"/>
              </a:p>
            </p:txBody>
          </p:sp>
          <p:sp>
            <p:nvSpPr>
              <p:cNvPr id="66" name="Oval 29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57255"/>
                      <a:invGamma/>
                    </a:scheme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30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85001"/>
                    </a:schemeClr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Oval 31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14358" name="Picture 3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76" y="2880"/>
                <a:ext cx="616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9" name="Text Box 33"/>
              <p:cNvSpPr txBox="1">
                <a:spLocks noChangeArrowheads="1"/>
              </p:cNvSpPr>
              <p:nvPr/>
            </p:nvSpPr>
            <p:spPr bwMode="gray">
              <a:xfrm>
                <a:off x="528" y="2971"/>
                <a:ext cx="100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b="1">
                    <a:latin typeface="Verdana" panose="020B0604030504040204" pitchFamily="34" charset="0"/>
                  </a:rPr>
                  <a:t>Ibu hamil/</a:t>
                </a:r>
              </a:p>
              <a:p>
                <a:pPr algn="ctr" eaLnBrk="1" hangingPunct="1"/>
                <a:r>
                  <a:rPr lang="en-US" altLang="id-ID" b="1">
                    <a:latin typeface="Verdana" panose="020B0604030504040204" pitchFamily="34" charset="0"/>
                  </a:rPr>
                  <a:t>Nifas</a:t>
                </a:r>
                <a:endParaRPr lang="en-US" altLang="id-ID"/>
              </a:p>
            </p:txBody>
          </p:sp>
        </p:grpSp>
        <p:pic>
          <p:nvPicPr>
            <p:cNvPr id="14344" name="Picture 74" descr="hami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1455738"/>
              <a:ext cx="1512888" cy="138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Rounded Rectangle 75"/>
          <p:cNvSpPr/>
          <p:nvPr/>
        </p:nvSpPr>
        <p:spPr>
          <a:xfrm>
            <a:off x="228600" y="2590800"/>
            <a:ext cx="2598738" cy="14666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dirty="0" err="1"/>
              <a:t>Pemeriksaan</a:t>
            </a:r>
            <a:r>
              <a:rPr lang="en-US" sz="1200" dirty="0"/>
              <a:t> </a:t>
            </a:r>
            <a:r>
              <a:rPr lang="en-US" sz="1200" dirty="0" err="1"/>
              <a:t>kehamilan</a:t>
            </a:r>
            <a:r>
              <a:rPr lang="en-US" sz="1200" dirty="0"/>
              <a:t> di </a:t>
            </a:r>
            <a:r>
              <a:rPr lang="id-ID" sz="1200" dirty="0"/>
              <a:t>fas</a:t>
            </a:r>
            <a:r>
              <a:rPr lang="en-US" sz="1200" dirty="0" err="1"/>
              <a:t>kes</a:t>
            </a:r>
            <a:r>
              <a:rPr lang="en-US" sz="1200" dirty="0"/>
              <a:t> </a:t>
            </a:r>
            <a:r>
              <a:rPr lang="en-US" sz="1200" dirty="0" err="1"/>
              <a:t>sebanyak</a:t>
            </a:r>
            <a:r>
              <a:rPr lang="en-US" sz="1200" dirty="0"/>
              <a:t> 4 kali</a:t>
            </a:r>
            <a:r>
              <a:rPr lang="id-ID" sz="1200" dirty="0"/>
              <a:t> dalam 3x trimester</a:t>
            </a:r>
            <a:r>
              <a:rPr lang="en-US" sz="1200" dirty="0"/>
              <a:t>.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dirty="0" err="1"/>
              <a:t>Melahirkan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tenaga</a:t>
            </a:r>
            <a:r>
              <a:rPr lang="en-US" sz="1200" dirty="0"/>
              <a:t> </a:t>
            </a:r>
            <a:r>
              <a:rPr lang="en-US" sz="1200" dirty="0" err="1"/>
              <a:t>kesehatan</a:t>
            </a:r>
            <a:r>
              <a:rPr lang="id-ID" sz="1200" dirty="0"/>
              <a:t> di faskes.</a:t>
            </a:r>
            <a:endParaRPr lang="en-US" sz="1200" dirty="0"/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dirty="0" err="1"/>
              <a:t>Pemeriksaan</a:t>
            </a:r>
            <a:r>
              <a:rPr lang="en-US" sz="1200" dirty="0"/>
              <a:t> </a:t>
            </a:r>
            <a:r>
              <a:rPr lang="en-US" sz="1200" dirty="0" err="1"/>
              <a:t>kesehatan</a:t>
            </a:r>
            <a:r>
              <a:rPr lang="en-US" sz="1200" dirty="0"/>
              <a:t> 2 kali </a:t>
            </a:r>
            <a:r>
              <a:rPr lang="en-US" sz="1200" dirty="0" err="1"/>
              <a:t>sebelum</a:t>
            </a:r>
            <a:r>
              <a:rPr lang="en-US" sz="1200" dirty="0"/>
              <a:t> </a:t>
            </a:r>
            <a:r>
              <a:rPr lang="en-US" sz="1200" dirty="0" err="1"/>
              <a:t>bayi</a:t>
            </a:r>
            <a:r>
              <a:rPr lang="en-US" sz="1200" dirty="0"/>
              <a:t> </a:t>
            </a:r>
            <a:r>
              <a:rPr lang="en-US" sz="1200" dirty="0" err="1"/>
              <a:t>usia</a:t>
            </a:r>
            <a:r>
              <a:rPr lang="en-US" sz="1200" dirty="0"/>
              <a:t> 1 </a:t>
            </a:r>
            <a:r>
              <a:rPr lang="en-US" sz="1200" dirty="0" err="1"/>
              <a:t>bulan</a:t>
            </a:r>
            <a:r>
              <a:rPr lang="id-ID" sz="1200" dirty="0"/>
              <a:t>.</a:t>
            </a:r>
            <a:endParaRPr lang="en-US" sz="1200" dirty="0"/>
          </a:p>
        </p:txBody>
      </p:sp>
      <p:sp>
        <p:nvSpPr>
          <p:cNvPr id="78" name="Rounded Rectangle 77"/>
          <p:cNvSpPr/>
          <p:nvPr/>
        </p:nvSpPr>
        <p:spPr>
          <a:xfrm>
            <a:off x="800839" y="5021582"/>
            <a:ext cx="3124200" cy="120967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err="1"/>
              <a:t>Usia</a:t>
            </a:r>
            <a:r>
              <a:rPr lang="en-US" sz="1400" b="1" dirty="0"/>
              <a:t> 0-11 </a:t>
            </a:r>
            <a:r>
              <a:rPr lang="en-US" sz="1400" b="1" dirty="0" err="1"/>
              <a:t>bulan</a:t>
            </a:r>
            <a:r>
              <a:rPr lang="en-US" sz="1400" b="1" dirty="0"/>
              <a:t> :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 err="1"/>
              <a:t>Imunisasi</a:t>
            </a:r>
            <a:r>
              <a:rPr lang="en-US" sz="1400" dirty="0"/>
              <a:t> </a:t>
            </a:r>
            <a:r>
              <a:rPr lang="en-US" sz="1400" dirty="0" err="1"/>
              <a:t>lengkap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pemeriksaan</a:t>
            </a:r>
            <a:r>
              <a:rPr lang="en-US" sz="1400" dirty="0"/>
              <a:t> </a:t>
            </a:r>
            <a:r>
              <a:rPr lang="en-US" sz="1400" dirty="0" err="1"/>
              <a:t>berat</a:t>
            </a:r>
            <a:r>
              <a:rPr lang="en-US" sz="1400" dirty="0"/>
              <a:t> </a:t>
            </a:r>
            <a:r>
              <a:rPr lang="en-US" sz="1400" dirty="0" err="1"/>
              <a:t>badan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bulan</a:t>
            </a:r>
            <a:r>
              <a:rPr lang="en-US" sz="1400" dirty="0"/>
              <a:t>.</a:t>
            </a:r>
          </a:p>
          <a:p>
            <a:pPr>
              <a:defRPr/>
            </a:pPr>
            <a:r>
              <a:rPr lang="en-US" sz="1400" b="1" dirty="0" err="1"/>
              <a:t>Usia</a:t>
            </a:r>
            <a:r>
              <a:rPr lang="en-US" sz="1400" b="1" dirty="0"/>
              <a:t> 6-11 </a:t>
            </a:r>
            <a:r>
              <a:rPr lang="en-US" sz="1400" b="1" dirty="0" err="1"/>
              <a:t>bulan</a:t>
            </a:r>
            <a:r>
              <a:rPr lang="en-US" sz="1400" b="1" dirty="0"/>
              <a:t> 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/>
              <a:t> </a:t>
            </a:r>
            <a:r>
              <a:rPr lang="en-US" sz="1400" dirty="0" err="1"/>
              <a:t>Mendapat</a:t>
            </a:r>
            <a:r>
              <a:rPr lang="en-US" sz="1400" dirty="0"/>
              <a:t> </a:t>
            </a:r>
            <a:r>
              <a:rPr lang="en-US" sz="1400" dirty="0" err="1"/>
              <a:t>suplemen</a:t>
            </a:r>
            <a:r>
              <a:rPr lang="en-US" sz="1400" dirty="0"/>
              <a:t> </a:t>
            </a:r>
            <a:r>
              <a:rPr lang="en-US" sz="1400" dirty="0" err="1"/>
              <a:t>vit</a:t>
            </a:r>
            <a:r>
              <a:rPr lang="en-US" sz="1400" dirty="0"/>
              <a:t> A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692651" y="5105400"/>
            <a:ext cx="4375149" cy="1384272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b="1" dirty="0" err="1"/>
              <a:t>Usia</a:t>
            </a:r>
            <a:r>
              <a:rPr lang="en-US" sz="1200" b="1" dirty="0"/>
              <a:t> 1-5</a:t>
            </a:r>
            <a:r>
              <a:rPr lang="id-ID" sz="1200" b="1" dirty="0"/>
              <a:t> tahun</a:t>
            </a:r>
            <a:r>
              <a:rPr lang="en-US" sz="1200" b="1" dirty="0"/>
              <a:t> :</a:t>
            </a:r>
          </a:p>
          <a:p>
            <a:pPr marL="60325" indent="-60325">
              <a:defRPr/>
            </a:pPr>
            <a:r>
              <a:rPr lang="en-US" sz="1200" dirty="0"/>
              <a:t> </a:t>
            </a:r>
            <a:r>
              <a:rPr lang="en-US" sz="1200" dirty="0" err="1"/>
              <a:t>imunisasi</a:t>
            </a:r>
            <a:r>
              <a:rPr lang="en-US" sz="1200" dirty="0"/>
              <a:t> </a:t>
            </a:r>
            <a:r>
              <a:rPr lang="en-US" sz="1200" dirty="0" err="1"/>
              <a:t>tambahan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pemeriksaan</a:t>
            </a:r>
            <a:r>
              <a:rPr lang="en-US" sz="1200" dirty="0"/>
              <a:t> </a:t>
            </a:r>
            <a:r>
              <a:rPr lang="en-US" sz="1200" dirty="0" err="1"/>
              <a:t>berat</a:t>
            </a:r>
            <a:r>
              <a:rPr lang="en-US" sz="1200" dirty="0"/>
              <a:t> </a:t>
            </a:r>
            <a:r>
              <a:rPr lang="en-US" sz="1200" dirty="0" err="1"/>
              <a:t>badan</a:t>
            </a:r>
            <a:r>
              <a:rPr lang="en-US" sz="1200" dirty="0"/>
              <a:t>,  </a:t>
            </a: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bulan</a:t>
            </a:r>
            <a:endParaRPr lang="en-US" sz="12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 err="1"/>
              <a:t>Usia</a:t>
            </a:r>
            <a:r>
              <a:rPr lang="en-US" sz="1200" b="1" dirty="0"/>
              <a:t> 5-6 </a:t>
            </a:r>
            <a:r>
              <a:rPr lang="en-US" sz="1200" b="1" dirty="0" err="1"/>
              <a:t>tahun</a:t>
            </a:r>
            <a:r>
              <a:rPr lang="en-US" sz="1200" b="1" dirty="0"/>
              <a:t> </a:t>
            </a:r>
            <a:r>
              <a:rPr lang="en-US" sz="1200" dirty="0"/>
              <a:t>:</a:t>
            </a:r>
          </a:p>
          <a:p>
            <a:pPr marL="60325">
              <a:defRPr/>
            </a:pPr>
            <a:r>
              <a:rPr lang="en-US" sz="1200" dirty="0" err="1"/>
              <a:t>Pemeriksaan</a:t>
            </a:r>
            <a:r>
              <a:rPr lang="en-US" sz="1200" dirty="0"/>
              <a:t> </a:t>
            </a:r>
            <a:r>
              <a:rPr lang="en-US" sz="1200" dirty="0" err="1"/>
              <a:t>berat</a:t>
            </a:r>
            <a:r>
              <a:rPr lang="en-US" sz="1200" dirty="0"/>
              <a:t> </a:t>
            </a:r>
            <a:r>
              <a:rPr lang="en-US" sz="1200" dirty="0" err="1"/>
              <a:t>badan</a:t>
            </a:r>
            <a:r>
              <a:rPr lang="en-US" sz="1200" dirty="0"/>
              <a:t> </a:t>
            </a:r>
            <a:r>
              <a:rPr lang="en-US" sz="1200" dirty="0" err="1"/>
              <a:t>setiap</a:t>
            </a:r>
            <a:r>
              <a:rPr lang="en-US" sz="1200" dirty="0"/>
              <a:t> 1 </a:t>
            </a:r>
            <a:r>
              <a:rPr lang="en-US" sz="1200" dirty="0" err="1"/>
              <a:t>bulan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mendapatkan</a:t>
            </a:r>
            <a:r>
              <a:rPr lang="en-US" sz="1200" dirty="0"/>
              <a:t> </a:t>
            </a:r>
            <a:r>
              <a:rPr lang="en-US" sz="1200" dirty="0" err="1"/>
              <a:t>Vit</a:t>
            </a:r>
            <a:r>
              <a:rPr lang="en-US" sz="1200" dirty="0"/>
              <a:t> A </a:t>
            </a:r>
            <a:r>
              <a:rPr lang="en-US" sz="1200" dirty="0" err="1"/>
              <a:t>sebanyak</a:t>
            </a:r>
            <a:r>
              <a:rPr lang="en-US" sz="1200" dirty="0"/>
              <a:t> 2 kali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setahun</a:t>
            </a:r>
            <a:endParaRPr lang="id-ID" sz="1200" dirty="0"/>
          </a:p>
          <a:p>
            <a:pPr marL="85725" indent="-25400">
              <a:buFont typeface="Arial" panose="020B0604020202020204" pitchFamily="34" charset="0"/>
              <a:buChar char="•"/>
              <a:defRPr/>
            </a:pPr>
            <a:r>
              <a:rPr lang="id-ID" sz="1200" b="1" dirty="0"/>
              <a:t>Usia 6 – 7 tahun:</a:t>
            </a:r>
          </a:p>
          <a:p>
            <a:pPr marL="60325">
              <a:defRPr/>
            </a:pPr>
            <a:r>
              <a:rPr lang="id-ID" sz="1200" dirty="0"/>
              <a:t>Timbang badan di faskes</a:t>
            </a:r>
            <a:endParaRPr lang="en-US" sz="1200" dirty="0"/>
          </a:p>
        </p:txBody>
      </p:sp>
      <p:sp>
        <p:nvSpPr>
          <p:cNvPr id="80" name="Rounded Rectangle 79"/>
          <p:cNvSpPr/>
          <p:nvPr/>
        </p:nvSpPr>
        <p:spPr>
          <a:xfrm>
            <a:off x="7227788" y="3733800"/>
            <a:ext cx="2416352" cy="118970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/>
              <a:t>Usia</a:t>
            </a:r>
            <a:r>
              <a:rPr lang="en-US" sz="1200" b="1" dirty="0"/>
              <a:t> </a:t>
            </a:r>
            <a:r>
              <a:rPr lang="en-US" sz="1200" b="1" dirty="0" smtClean="0"/>
              <a:t>6-21 </a:t>
            </a:r>
            <a:r>
              <a:rPr lang="en-US" sz="1200" b="1" dirty="0" err="1"/>
              <a:t>tahun</a:t>
            </a:r>
            <a:r>
              <a:rPr lang="en-US" sz="1200" b="1" dirty="0"/>
              <a:t> yang </a:t>
            </a:r>
            <a:r>
              <a:rPr lang="en-US" sz="1200" b="1" dirty="0" err="1"/>
              <a:t>belum</a:t>
            </a:r>
            <a:r>
              <a:rPr lang="en-US" sz="1200" b="1" dirty="0"/>
              <a:t> </a:t>
            </a:r>
            <a:r>
              <a:rPr lang="en-US" sz="1200" b="1" dirty="0" err="1"/>
              <a:t>menyelesaikan</a:t>
            </a:r>
            <a:r>
              <a:rPr lang="en-US" sz="1200" b="1" dirty="0"/>
              <a:t> </a:t>
            </a:r>
            <a:r>
              <a:rPr lang="en-US" sz="1200" b="1" dirty="0" err="1"/>
              <a:t>pendidikan</a:t>
            </a:r>
            <a:r>
              <a:rPr lang="en-US" sz="1200" b="1" dirty="0"/>
              <a:t> </a:t>
            </a:r>
            <a:r>
              <a:rPr lang="en-US" sz="1200" b="1" dirty="0" err="1"/>
              <a:t>dasar</a:t>
            </a:r>
            <a:r>
              <a:rPr lang="en-US" sz="1200" b="1" dirty="0"/>
              <a:t> (SD, SMP, SLTA</a:t>
            </a:r>
            <a:r>
              <a:rPr lang="en-US" sz="1200" b="1" dirty="0" smtClean="0"/>
              <a:t>) </a:t>
            </a:r>
            <a:r>
              <a:rPr lang="en-US" sz="1200" b="1" dirty="0"/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 err="1"/>
              <a:t>Terdaftar</a:t>
            </a:r>
            <a:r>
              <a:rPr lang="en-US" sz="1200" dirty="0"/>
              <a:t> </a:t>
            </a:r>
            <a:r>
              <a:rPr lang="en-US" sz="1200" dirty="0" err="1"/>
              <a:t>di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r>
              <a:rPr lang="en-US" sz="1200" dirty="0"/>
              <a:t>/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kesetaraan</a:t>
            </a:r>
            <a:endParaRPr lang="en-US" sz="12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/>
              <a:t>Minimal 85 % </a:t>
            </a:r>
            <a:r>
              <a:rPr lang="en-US" sz="1200" dirty="0" err="1"/>
              <a:t>kehadiran</a:t>
            </a:r>
            <a:r>
              <a:rPr lang="en-US" sz="1200" dirty="0"/>
              <a:t> </a:t>
            </a:r>
            <a:r>
              <a:rPr lang="en-US" sz="1200" dirty="0" err="1"/>
              <a:t>dikelas</a:t>
            </a:r>
            <a:endParaRPr lang="en-US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933149" y="3954020"/>
            <a:ext cx="1792351" cy="1303780"/>
            <a:chOff x="4749987" y="3831373"/>
            <a:chExt cx="1975514" cy="1426427"/>
          </a:xfrm>
        </p:grpSpPr>
        <p:grpSp>
          <p:nvGrpSpPr>
            <p:cNvPr id="14341" name="Group 13"/>
            <p:cNvGrpSpPr>
              <a:grpSpLocks/>
            </p:cNvGrpSpPr>
            <p:nvPr/>
          </p:nvGrpSpPr>
          <p:grpSpPr bwMode="auto">
            <a:xfrm>
              <a:off x="4749987" y="3954084"/>
              <a:ext cx="1256867" cy="1204486"/>
              <a:chOff x="2912" y="2823"/>
              <a:chExt cx="1085" cy="1113"/>
            </a:xfrm>
          </p:grpSpPr>
          <p:sp>
            <p:nvSpPr>
              <p:cNvPr id="14366" name="Oval 14"/>
              <p:cNvSpPr>
                <a:spLocks noChangeArrowheads="1"/>
              </p:cNvSpPr>
              <p:nvPr/>
            </p:nvSpPr>
            <p:spPr bwMode="gray">
              <a:xfrm>
                <a:off x="3120" y="3744"/>
                <a:ext cx="816" cy="19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/>
                <a:endParaRPr lang="id-ID" altLang="id-ID"/>
              </a:p>
            </p:txBody>
          </p:sp>
          <p:sp>
            <p:nvSpPr>
              <p:cNvPr id="52" name="Oval 15"/>
              <p:cNvSpPr>
                <a:spLocks noChangeArrowheads="1"/>
              </p:cNvSpPr>
              <p:nvPr/>
            </p:nvSpPr>
            <p:spPr bwMode="gray">
              <a:xfrm>
                <a:off x="3024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255"/>
                      <a:invGamma/>
                    </a:scheme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gray">
              <a:xfrm>
                <a:off x="3045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85001"/>
                    </a:schemeClr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/>
            </p:nvSpPr>
            <p:spPr bwMode="gray">
              <a:xfrm>
                <a:off x="3081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14370" name="Picture 18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2" y="2880"/>
                <a:ext cx="616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1" name="Text Box 19"/>
              <p:cNvSpPr txBox="1">
                <a:spLocks noChangeArrowheads="1"/>
              </p:cNvSpPr>
              <p:nvPr/>
            </p:nvSpPr>
            <p:spPr bwMode="gray">
              <a:xfrm>
                <a:off x="3207" y="3213"/>
                <a:ext cx="58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b="1" dirty="0" err="1" smtClean="0">
                    <a:latin typeface="Verdana" panose="020B0604030504040204" pitchFamily="34" charset="0"/>
                  </a:rPr>
                  <a:t>Balita</a:t>
                </a:r>
                <a:endParaRPr lang="en-US" altLang="id-ID" dirty="0"/>
              </a:p>
            </p:txBody>
          </p:sp>
        </p:grpSp>
        <p:pic>
          <p:nvPicPr>
            <p:cNvPr id="14350" name="Picture 71" descr="balit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654" y="3831373"/>
              <a:ext cx="1143847" cy="142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269070"/>
            <a:ext cx="1264443" cy="1264443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10" t="13275" r="63176" b="65752"/>
          <a:stretch/>
        </p:blipFill>
        <p:spPr bwMode="auto">
          <a:xfrm>
            <a:off x="4001203" y="664856"/>
            <a:ext cx="1295290" cy="1300960"/>
          </a:xfrm>
          <a:prstGeom prst="rect">
            <a:avLst/>
          </a:prstGeom>
          <a:noFill/>
        </p:spPr>
      </p:pic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2590801" y="4008384"/>
            <a:ext cx="1231594" cy="1325615"/>
            <a:chOff x="1776" y="2823"/>
            <a:chExt cx="973" cy="1113"/>
          </a:xfrm>
        </p:grpSpPr>
        <p:sp>
          <p:nvSpPr>
            <p:cNvPr id="14360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/>
              <a:endParaRPr lang="id-ID" altLang="id-ID"/>
            </a:p>
          </p:txBody>
        </p:sp>
        <p:sp>
          <p:nvSpPr>
            <p:cNvPr id="59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4364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5" name="Text Box 26"/>
            <p:cNvSpPr txBox="1">
              <a:spLocks noChangeArrowheads="1"/>
            </p:cNvSpPr>
            <p:nvPr/>
          </p:nvSpPr>
          <p:spPr bwMode="gray">
            <a:xfrm>
              <a:off x="2018" y="3213"/>
              <a:ext cx="4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/>
              <a:r>
                <a:rPr lang="en-US" altLang="id-ID" b="1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Bayi</a:t>
              </a:r>
              <a:endParaRPr lang="en-US" altLang="id-ID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351" name="Picture 70" descr="bayi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653" y="4547936"/>
            <a:ext cx="1081072" cy="92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33"/>
          <p:cNvSpPr txBox="1">
            <a:spLocks noChangeArrowheads="1"/>
          </p:cNvSpPr>
          <p:nvPr/>
        </p:nvSpPr>
        <p:spPr bwMode="gray">
          <a:xfrm>
            <a:off x="7425373" y="570111"/>
            <a:ext cx="1298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id-ID" sz="1200" b="1" dirty="0" err="1" smtClean="0">
                <a:latin typeface="Verdana" panose="020B0604030504040204" pitchFamily="34" charset="0"/>
              </a:rPr>
              <a:t>Penyandang</a:t>
            </a:r>
            <a:r>
              <a:rPr lang="en-US" altLang="id-ID" sz="1200" b="1" dirty="0" smtClean="0">
                <a:latin typeface="Verdana" panose="020B0604030504040204" pitchFamily="34" charset="0"/>
              </a:rPr>
              <a:t> </a:t>
            </a:r>
          </a:p>
          <a:p>
            <a:pPr algn="ctr" eaLnBrk="1" hangingPunct="1"/>
            <a:r>
              <a:rPr lang="en-US" altLang="id-ID" sz="1200" b="1" dirty="0" err="1" smtClean="0">
                <a:latin typeface="Verdana" panose="020B0604030504040204" pitchFamily="34" charset="0"/>
              </a:rPr>
              <a:t>Disabilitas</a:t>
            </a:r>
            <a:r>
              <a:rPr lang="en-US" altLang="id-ID" sz="1200" b="1" dirty="0" smtClean="0">
                <a:latin typeface="Verdana" panose="020B0604030504040204" pitchFamily="34" charset="0"/>
              </a:rPr>
              <a:t> </a:t>
            </a:r>
          </a:p>
          <a:p>
            <a:pPr algn="ctr" eaLnBrk="1" hangingPunct="1"/>
            <a:r>
              <a:rPr lang="en-US" altLang="id-ID" sz="1200" b="1" dirty="0" err="1" smtClean="0">
                <a:latin typeface="Verdana" panose="020B0604030504040204" pitchFamily="34" charset="0"/>
              </a:rPr>
              <a:t>Berat</a:t>
            </a:r>
            <a:endParaRPr lang="en-US" altLang="id-ID" sz="1200" dirty="0"/>
          </a:p>
        </p:txBody>
      </p:sp>
      <p:sp>
        <p:nvSpPr>
          <p:cNvPr id="49" name="Rounded Rectangle 48"/>
          <p:cNvSpPr/>
          <p:nvPr/>
        </p:nvSpPr>
        <p:spPr>
          <a:xfrm>
            <a:off x="6367540" y="1403204"/>
            <a:ext cx="3276600" cy="8981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 smtClean="0"/>
              <a:t>Disabilitas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Berat</a:t>
            </a:r>
            <a:r>
              <a:rPr lang="en-US" sz="1200" b="1" dirty="0" smtClean="0"/>
              <a:t>: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 err="1" smtClean="0"/>
              <a:t>Pemeliharaan</a:t>
            </a:r>
            <a:r>
              <a:rPr lang="en-US" sz="1200" dirty="0" smtClean="0"/>
              <a:t> </a:t>
            </a:r>
            <a:r>
              <a:rPr lang="en-US" sz="1200" dirty="0" err="1"/>
              <a:t>kesehatan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 err="1" smtClean="0"/>
              <a:t>Pemeriksaan</a:t>
            </a:r>
            <a:r>
              <a:rPr lang="en-US" sz="1200" dirty="0" smtClean="0"/>
              <a:t> </a:t>
            </a:r>
            <a:r>
              <a:rPr lang="en-US" sz="1200" dirty="0" err="1"/>
              <a:t>kesehatan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tenaga</a:t>
            </a:r>
            <a:r>
              <a:rPr lang="en-US" sz="1200" dirty="0"/>
              <a:t> </a:t>
            </a:r>
            <a:r>
              <a:rPr lang="en-US" sz="1200" dirty="0" err="1"/>
              <a:t>kesehatan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kunjungan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rumah</a:t>
            </a:r>
            <a:r>
              <a:rPr lang="en-US" sz="1200" dirty="0"/>
              <a:t> (</a:t>
            </a:r>
            <a:r>
              <a:rPr lang="en-US" sz="1200" i="1" dirty="0"/>
              <a:t>home care</a:t>
            </a:r>
            <a:r>
              <a:rPr lang="en-US" sz="1200" dirty="0"/>
              <a:t>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066511" y="1948444"/>
            <a:ext cx="3037383" cy="132171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 smtClean="0"/>
              <a:t>Lansia</a:t>
            </a:r>
            <a:r>
              <a:rPr lang="en-US" sz="1200" b="1" dirty="0" smtClean="0"/>
              <a:t> 70 </a:t>
            </a:r>
            <a:r>
              <a:rPr lang="en-US" sz="1200" b="1" dirty="0" err="1" smtClean="0"/>
              <a:t>tahun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atas</a:t>
            </a:r>
            <a:r>
              <a:rPr lang="en-US" sz="1200" b="1" dirty="0" smtClean="0"/>
              <a:t>: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 err="1"/>
              <a:t>Pemeriksaan</a:t>
            </a:r>
            <a:r>
              <a:rPr lang="en-US" sz="1200" dirty="0"/>
              <a:t> </a:t>
            </a:r>
            <a:r>
              <a:rPr lang="en-US" sz="1200" dirty="0" err="1"/>
              <a:t>kesehatan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tenaga</a:t>
            </a:r>
            <a:r>
              <a:rPr lang="en-US" sz="1200" dirty="0"/>
              <a:t> </a:t>
            </a:r>
            <a:r>
              <a:rPr lang="en-US" sz="1200" dirty="0" err="1"/>
              <a:t>kesehatan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mengunjungi</a:t>
            </a:r>
            <a:r>
              <a:rPr lang="en-US" sz="1200" dirty="0"/>
              <a:t> </a:t>
            </a:r>
            <a:r>
              <a:rPr lang="en-US" sz="1200" dirty="0" err="1"/>
              <a:t>puskesmas</a:t>
            </a:r>
            <a:r>
              <a:rPr lang="en-US" sz="1200" dirty="0"/>
              <a:t> </a:t>
            </a:r>
            <a:r>
              <a:rPr lang="en-US" sz="1200" dirty="0" err="1"/>
              <a:t>santun</a:t>
            </a:r>
            <a:r>
              <a:rPr lang="en-US" sz="1200" dirty="0"/>
              <a:t> </a:t>
            </a:r>
            <a:r>
              <a:rPr lang="en-US" sz="1200" dirty="0" err="1"/>
              <a:t>lanjut</a:t>
            </a:r>
            <a:r>
              <a:rPr lang="en-US" sz="1200" dirty="0"/>
              <a:t> </a:t>
            </a:r>
            <a:r>
              <a:rPr lang="en-US" sz="1200" dirty="0" err="1"/>
              <a:t>usia</a:t>
            </a:r>
            <a:r>
              <a:rPr lang="en-US" sz="1200" dirty="0"/>
              <a:t> (</a:t>
            </a:r>
            <a:r>
              <a:rPr lang="en-US" sz="1200" dirty="0" err="1"/>
              <a:t>jika</a:t>
            </a:r>
            <a:r>
              <a:rPr lang="en-US" sz="1200" dirty="0"/>
              <a:t> </a:t>
            </a:r>
            <a:r>
              <a:rPr lang="en-US" sz="1200" dirty="0" err="1"/>
              <a:t>tersedia</a:t>
            </a:r>
            <a:r>
              <a:rPr lang="en-US" sz="1200" dirty="0" smtClean="0"/>
              <a:t>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 err="1" smtClean="0"/>
              <a:t>Mengikuti</a:t>
            </a:r>
            <a:r>
              <a:rPr lang="en-US" sz="1200" dirty="0" smtClean="0"/>
              <a:t> </a:t>
            </a: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 smtClean="0"/>
              <a:t>sosial</a:t>
            </a:r>
            <a:r>
              <a:rPr lang="en-US" sz="1200" dirty="0" smtClean="0"/>
              <a:t> (</a:t>
            </a:r>
            <a:r>
              <a:rPr lang="en-US" sz="1200" i="1" dirty="0" smtClean="0"/>
              <a:t>day care </a:t>
            </a:r>
            <a:r>
              <a:rPr lang="en-US" sz="1200" dirty="0" err="1" smtClean="0"/>
              <a:t>dan</a:t>
            </a:r>
            <a:r>
              <a:rPr lang="en-US" sz="1200" i="1" dirty="0" smtClean="0"/>
              <a:t> home care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 rot="20250808">
            <a:off x="-20158" y="414212"/>
            <a:ext cx="2233304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5364C6-189F-4696-A263-248798FD97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6324600" y="2424112"/>
            <a:ext cx="1295400" cy="1462088"/>
            <a:chOff x="4272" y="2823"/>
            <a:chExt cx="973" cy="1113"/>
          </a:xfrm>
        </p:grpSpPr>
        <p:sp>
          <p:nvSpPr>
            <p:cNvPr id="64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/>
              <a:endParaRPr lang="id-ID" altLang="id-ID"/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71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xt Box 12"/>
            <p:cNvSpPr txBox="1">
              <a:spLocks noChangeArrowheads="1"/>
            </p:cNvSpPr>
            <p:nvPr/>
          </p:nvSpPr>
          <p:spPr bwMode="gray">
            <a:xfrm>
              <a:off x="4414" y="3121"/>
              <a:ext cx="7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/>
              <a:r>
                <a:rPr lang="en-US" altLang="id-ID" b="1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Anak</a:t>
              </a:r>
              <a:r>
                <a:rPr lang="en-US" altLang="id-ID" b="1" dirty="0">
                  <a:solidFill>
                    <a:srgbClr val="FFFFFF"/>
                  </a:solidFill>
                  <a:latin typeface="Verdana" panose="020B0604030504040204" pitchFamily="34" charset="0"/>
                </a:rPr>
                <a:t> </a:t>
              </a:r>
            </a:p>
            <a:p>
              <a:pPr algn="ctr" eaLnBrk="1" hangingPunct="1"/>
              <a:r>
                <a:rPr lang="en-US" altLang="id-ID" b="1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Sekolah</a:t>
              </a:r>
              <a:endParaRPr lang="en-US" altLang="id-ID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3" name="Picture 72" descr="sdlag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667000"/>
            <a:ext cx="1436639" cy="9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8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4400" y="1600203"/>
            <a:ext cx="4686300" cy="37337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KPM PKH yang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kewajibannya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hak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ketentuan</a:t>
            </a:r>
            <a:r>
              <a:rPr lang="en-US" sz="2400" dirty="0" smtClean="0"/>
              <a:t> program.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KPM PKH yang </a:t>
            </a:r>
            <a:r>
              <a:rPr lang="en-US" sz="2400" b="1" dirty="0" err="1" smtClean="0">
                <a:solidFill>
                  <a:srgbClr val="FF0000"/>
                </a:solidFill>
              </a:rPr>
              <a:t>tidak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memenuhi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kewajiban</a:t>
            </a:r>
            <a:r>
              <a:rPr lang="en-US" sz="2400" dirty="0" smtClean="0"/>
              <a:t> </a:t>
            </a:r>
            <a:r>
              <a:rPr lang="en-US" sz="2400" dirty="0" err="1" smtClean="0"/>
              <a:t>dikenakan</a:t>
            </a:r>
            <a:r>
              <a:rPr lang="en-US" sz="2400" dirty="0" smtClean="0"/>
              <a:t> </a:t>
            </a:r>
            <a:r>
              <a:rPr lang="id-ID" sz="2400" b="1" dirty="0" smtClean="0">
                <a:solidFill>
                  <a:srgbClr val="FF0000"/>
                </a:solidFill>
              </a:rPr>
              <a:t>penangguhan dan/atau penghentian </a:t>
            </a:r>
            <a:r>
              <a:rPr lang="id-ID" sz="2400" dirty="0" smtClean="0"/>
              <a:t>bantuan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4191000" cy="23417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250808">
            <a:off x="-20158" y="414212"/>
            <a:ext cx="2233304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119549503"/>
              </p:ext>
            </p:extLst>
          </p:nvPr>
        </p:nvGraphicFramePr>
        <p:xfrm>
          <a:off x="2362200" y="1905000"/>
          <a:ext cx="7086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11" t="18919" r="17302"/>
          <a:stretch/>
        </p:blipFill>
        <p:spPr>
          <a:xfrm>
            <a:off x="-15240" y="3868816"/>
            <a:ext cx="2148840" cy="192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2" y="2035636"/>
            <a:ext cx="2135182" cy="181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04" y="734885"/>
            <a:ext cx="2148304" cy="1400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463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499" y="1219200"/>
            <a:ext cx="3009901" cy="423957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500" dirty="0" err="1"/>
              <a:t>Alur</a:t>
            </a:r>
            <a:r>
              <a:rPr lang="en-US" sz="5500" dirty="0"/>
              <a:t> </a:t>
            </a:r>
            <a:r>
              <a:rPr lang="en-US" sz="5500" dirty="0" err="1"/>
              <a:t>kerja</a:t>
            </a:r>
            <a:r>
              <a:rPr lang="en-US" sz="5500" dirty="0"/>
              <a:t> PKH </a:t>
            </a:r>
            <a:r>
              <a:rPr lang="en-US" sz="5500" dirty="0" err="1"/>
              <a:t>terdiri</a:t>
            </a:r>
            <a:r>
              <a:rPr lang="en-US" sz="5500" dirty="0"/>
              <a:t> </a:t>
            </a:r>
            <a:r>
              <a:rPr lang="en-US" sz="5500" dirty="0" err="1"/>
              <a:t>atas</a:t>
            </a:r>
            <a:r>
              <a:rPr lang="en-US" sz="5500" dirty="0"/>
              <a:t> lima </a:t>
            </a:r>
            <a:r>
              <a:rPr lang="en-US" sz="5500" dirty="0" err="1"/>
              <a:t>kegiatan</a:t>
            </a:r>
            <a:r>
              <a:rPr lang="en-US" sz="5500" dirty="0"/>
              <a:t> </a:t>
            </a:r>
            <a:r>
              <a:rPr lang="en-US" sz="5500" dirty="0" err="1"/>
              <a:t>utama</a:t>
            </a:r>
            <a:r>
              <a:rPr lang="en-US" sz="5500" dirty="0"/>
              <a:t> </a:t>
            </a:r>
            <a:r>
              <a:rPr lang="en-US" sz="5500" dirty="0" err="1"/>
              <a:t>yaitu</a:t>
            </a:r>
            <a:r>
              <a:rPr lang="en-US" sz="5500" dirty="0"/>
              <a:t>:</a:t>
            </a:r>
            <a:endParaRPr lang="en-US" sz="4900" dirty="0"/>
          </a:p>
          <a:p>
            <a:pPr marL="457200" lvl="2" indent="-284163">
              <a:buFont typeface="+mj-lt"/>
              <a:buAutoNum type="arabicPeriod"/>
            </a:pPr>
            <a:r>
              <a:rPr lang="en-US" sz="4900" dirty="0" err="1"/>
              <a:t>Penetapan</a:t>
            </a:r>
            <a:r>
              <a:rPr lang="en-US" sz="4900" dirty="0"/>
              <a:t> </a:t>
            </a:r>
            <a:r>
              <a:rPr lang="en-US" sz="4900" dirty="0" err="1"/>
              <a:t>Sasaran</a:t>
            </a:r>
            <a:r>
              <a:rPr lang="en-US" sz="4900" dirty="0"/>
              <a:t> (</a:t>
            </a:r>
            <a:r>
              <a:rPr lang="en-US" sz="4900" i="1" dirty="0"/>
              <a:t>targeting</a:t>
            </a:r>
            <a:r>
              <a:rPr lang="en-US" sz="4900" dirty="0"/>
              <a:t>)</a:t>
            </a:r>
            <a:endParaRPr lang="en-US" sz="4300" dirty="0"/>
          </a:p>
          <a:p>
            <a:pPr marL="457200" lvl="2" indent="-284163">
              <a:buFont typeface="+mj-lt"/>
              <a:buAutoNum type="arabicPeriod"/>
            </a:pPr>
            <a:r>
              <a:rPr lang="en-US" sz="4900" dirty="0" err="1" smtClean="0"/>
              <a:t>Seleksi</a:t>
            </a:r>
            <a:r>
              <a:rPr lang="en-US" sz="4900" dirty="0" smtClean="0"/>
              <a:t> SDM</a:t>
            </a:r>
            <a:endParaRPr lang="en-US" sz="4300" dirty="0"/>
          </a:p>
          <a:p>
            <a:pPr marL="457200" lvl="2" indent="-284163">
              <a:buFont typeface="+mj-lt"/>
              <a:buAutoNum type="arabicPeriod"/>
            </a:pPr>
            <a:r>
              <a:rPr lang="en-US" sz="4900" dirty="0" err="1"/>
              <a:t>Pendidikan</a:t>
            </a:r>
            <a:r>
              <a:rPr lang="en-US" sz="4900" dirty="0"/>
              <a:t> </a:t>
            </a:r>
            <a:r>
              <a:rPr lang="en-US" sz="4900" dirty="0" err="1"/>
              <a:t>dan</a:t>
            </a:r>
            <a:r>
              <a:rPr lang="en-US" sz="4900" dirty="0"/>
              <a:t> </a:t>
            </a:r>
            <a:r>
              <a:rPr lang="en-US" sz="4900" dirty="0" err="1"/>
              <a:t>Pelatihan</a:t>
            </a:r>
            <a:endParaRPr lang="en-US" sz="4300" dirty="0"/>
          </a:p>
          <a:p>
            <a:pPr marL="457200" lvl="2" indent="-284163">
              <a:buFont typeface="+mj-lt"/>
              <a:buAutoNum type="arabicPeriod"/>
            </a:pPr>
            <a:r>
              <a:rPr lang="en-US" sz="4900" dirty="0" err="1"/>
              <a:t>Pelaksanaan</a:t>
            </a:r>
            <a:r>
              <a:rPr lang="en-US" sz="4900" dirty="0"/>
              <a:t> </a:t>
            </a:r>
            <a:r>
              <a:rPr lang="en-US" sz="4900" dirty="0" smtClean="0"/>
              <a:t>PKH </a:t>
            </a:r>
            <a:r>
              <a:rPr lang="en-US" sz="4900" dirty="0" err="1"/>
              <a:t>selama</a:t>
            </a:r>
            <a:r>
              <a:rPr lang="en-US" sz="4900" dirty="0"/>
              <a:t> </a:t>
            </a:r>
            <a:r>
              <a:rPr lang="en-US" sz="4900" dirty="0" err="1"/>
              <a:t>enam</a:t>
            </a:r>
            <a:r>
              <a:rPr lang="en-US" sz="4900" dirty="0"/>
              <a:t> </a:t>
            </a:r>
            <a:r>
              <a:rPr lang="en-US" sz="4900" dirty="0" err="1"/>
              <a:t>tahun</a:t>
            </a:r>
            <a:endParaRPr lang="en-US" sz="4300" dirty="0"/>
          </a:p>
          <a:p>
            <a:pPr marL="457200" lvl="2" indent="-284163">
              <a:buFont typeface="+mj-lt"/>
              <a:buAutoNum type="arabicPeriod"/>
            </a:pPr>
            <a:r>
              <a:rPr lang="en-US" sz="4900" dirty="0" err="1" smtClean="0"/>
              <a:t>Transformasi</a:t>
            </a:r>
            <a:endParaRPr lang="en-US" sz="4300" dirty="0"/>
          </a:p>
        </p:txBody>
      </p:sp>
      <p:sp>
        <p:nvSpPr>
          <p:cNvPr id="4" name="Rectangle 3"/>
          <p:cNvSpPr/>
          <p:nvPr/>
        </p:nvSpPr>
        <p:spPr>
          <a:xfrm rot="20250808">
            <a:off x="13121" y="270931"/>
            <a:ext cx="135793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" t="16414" r="8284" b="9094"/>
          <a:stretch>
            <a:fillRect/>
          </a:stretch>
        </p:blipFill>
        <p:spPr bwMode="auto">
          <a:xfrm>
            <a:off x="76199" y="1214120"/>
            <a:ext cx="6591300" cy="3809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95300" y="5458770"/>
            <a:ext cx="8991600" cy="7386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menyukseskan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PKH </a:t>
            </a:r>
            <a:r>
              <a:rPr lang="en-US" sz="1400" dirty="0" err="1"/>
              <a:t>diselenggarakan</a:t>
            </a:r>
            <a:r>
              <a:rPr lang="en-US" sz="1400" dirty="0"/>
              <a:t> pula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pendukung</a:t>
            </a:r>
            <a:r>
              <a:rPr lang="en-US" sz="1400" dirty="0"/>
              <a:t> </a:t>
            </a:r>
            <a:r>
              <a:rPr lang="en-US" sz="1400" dirty="0" err="1"/>
              <a:t>berupa</a:t>
            </a:r>
            <a:r>
              <a:rPr lang="en-US" sz="1400" dirty="0"/>
              <a:t> </a:t>
            </a:r>
            <a:r>
              <a:rPr lang="en-US" sz="1400" dirty="0" err="1"/>
              <a:t>Rapat</a:t>
            </a:r>
            <a:r>
              <a:rPr lang="en-US" sz="1400" dirty="0"/>
              <a:t> </a:t>
            </a:r>
            <a:r>
              <a:rPr lang="en-US" sz="1400" dirty="0" err="1"/>
              <a:t>Koordinasi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Pusat</a:t>
            </a:r>
            <a:r>
              <a:rPr lang="en-US" sz="1400" dirty="0"/>
              <a:t> (</a:t>
            </a:r>
            <a:r>
              <a:rPr lang="en-US" sz="1400" dirty="0" err="1"/>
              <a:t>Rakorpus</a:t>
            </a:r>
            <a:r>
              <a:rPr lang="en-US" sz="1400" dirty="0"/>
              <a:t>), </a:t>
            </a:r>
            <a:r>
              <a:rPr lang="en-US" sz="1400" dirty="0" err="1"/>
              <a:t>Rapat</a:t>
            </a:r>
            <a:r>
              <a:rPr lang="en-US" sz="1400" dirty="0"/>
              <a:t> </a:t>
            </a:r>
            <a:r>
              <a:rPr lang="en-US" sz="1400" dirty="0" err="1"/>
              <a:t>Koordinasi</a:t>
            </a:r>
            <a:r>
              <a:rPr lang="en-US" sz="1400" dirty="0"/>
              <a:t> Nasional (</a:t>
            </a:r>
            <a:r>
              <a:rPr lang="en-US" sz="1400" dirty="0" err="1"/>
              <a:t>Rakornas</a:t>
            </a:r>
            <a:r>
              <a:rPr lang="en-US" sz="1400" dirty="0"/>
              <a:t>), </a:t>
            </a:r>
            <a:r>
              <a:rPr lang="en-US" sz="1400" dirty="0" err="1"/>
              <a:t>Rapat</a:t>
            </a:r>
            <a:r>
              <a:rPr lang="en-US" sz="1400" dirty="0"/>
              <a:t> </a:t>
            </a:r>
            <a:r>
              <a:rPr lang="en-US" sz="1400" dirty="0" err="1"/>
              <a:t>Koordinasi</a:t>
            </a:r>
            <a:r>
              <a:rPr lang="en-US" sz="1400" dirty="0"/>
              <a:t> Daerah (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/</a:t>
            </a:r>
            <a:r>
              <a:rPr lang="en-US" sz="1400" dirty="0" err="1"/>
              <a:t>kota</a:t>
            </a:r>
            <a:r>
              <a:rPr lang="en-US" sz="1400" dirty="0"/>
              <a:t>), </a:t>
            </a:r>
            <a:r>
              <a:rPr lang="en-US" sz="1400" dirty="0" err="1"/>
              <a:t>Bimbingan</a:t>
            </a:r>
            <a:r>
              <a:rPr lang="en-US" sz="1400" dirty="0"/>
              <a:t> </a:t>
            </a:r>
            <a:r>
              <a:rPr lang="en-US" sz="1400" dirty="0" err="1"/>
              <a:t>Teknis</a:t>
            </a:r>
            <a:r>
              <a:rPr lang="en-US" sz="1400" dirty="0"/>
              <a:t>, </a:t>
            </a:r>
            <a:r>
              <a:rPr lang="en-US" sz="1400" i="1" dirty="0"/>
              <a:t>E-Learning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Monitoring </a:t>
            </a:r>
            <a:r>
              <a:rPr lang="en-US" sz="1400" dirty="0" err="1"/>
              <a:t>Evaluasi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Penanganan</a:t>
            </a:r>
            <a:r>
              <a:rPr lang="en-US" sz="1400" dirty="0"/>
              <a:t> </a:t>
            </a:r>
            <a:r>
              <a:rPr lang="en-US" sz="1400" dirty="0" err="1"/>
              <a:t>Pengaduan</a:t>
            </a:r>
            <a:r>
              <a:rPr lang="en-US" sz="1400" dirty="0"/>
              <a:t>. 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155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Kepesertaan</a:t>
            </a:r>
            <a:r>
              <a:rPr lang="en-US" dirty="0" smtClean="0"/>
              <a:t> PKH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057400"/>
            <a:ext cx="4305300" cy="3352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/>
              <a:t>kepesertaan</a:t>
            </a:r>
            <a:r>
              <a:rPr lang="en-US" dirty="0"/>
              <a:t> </a:t>
            </a:r>
            <a:r>
              <a:rPr lang="en-US" dirty="0" smtClean="0"/>
              <a:t>PKH: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meminimalisir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(</a:t>
            </a:r>
            <a:r>
              <a:rPr lang="en-US" i="1" dirty="0"/>
              <a:t>shock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retrieval syndrome</a:t>
            </a:r>
            <a:r>
              <a:rPr lang="en-US" dirty="0"/>
              <a:t>)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keberlanjutan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502984">
            <a:off x="-31549" y="561570"/>
            <a:ext cx="3353675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#7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Transformasi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Kepesertaan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PKH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48216"/>
            <a:ext cx="5029200" cy="3523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18440" y="5181969"/>
            <a:ext cx="367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sz="1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Pedoman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Pelaksanaan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PKH, 2016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3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KEBIJAKAN PKH</a:t>
            </a:r>
            <a:br>
              <a:rPr lang="en-US" dirty="0" smtClean="0"/>
            </a:br>
            <a:r>
              <a:rPr lang="en-US" dirty="0" smtClean="0"/>
              <a:t>TAHUN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Kebijakan</a:t>
            </a:r>
            <a:r>
              <a:rPr lang="en-US" dirty="0" smtClean="0"/>
              <a:t> PKH </a:t>
            </a:r>
            <a:r>
              <a:rPr lang="en-US" dirty="0" err="1" smtClean="0"/>
              <a:t>Tahun</a:t>
            </a:r>
            <a:r>
              <a:rPr lang="en-US" dirty="0" smtClean="0"/>
              <a:t> 2017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9493250" y="6400800"/>
            <a:ext cx="41275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791199" cy="103436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800" b="1" kern="12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PENYALURAN BANTUAN PKH </a:t>
            </a:r>
            <a:br>
              <a:rPr lang="en-US" sz="2800" b="1" kern="12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kern="12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TAHUN 2017</a:t>
            </a:r>
            <a:endParaRPr lang="en-US" sz="4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381000" y="4572000"/>
            <a:ext cx="3054350" cy="1600200"/>
            <a:chOff x="2311400" y="4648200"/>
            <a:chExt cx="3054350" cy="1600200"/>
          </a:xfrm>
        </p:grpSpPr>
        <p:sp>
          <p:nvSpPr>
            <p:cNvPr id="30" name="Rectangle 29"/>
            <p:cNvSpPr/>
            <p:nvPr/>
          </p:nvSpPr>
          <p:spPr>
            <a:xfrm>
              <a:off x="2311400" y="4953000"/>
              <a:ext cx="3054350" cy="1295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21719" y="5497294"/>
              <a:ext cx="30440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/>
                <a:t>Nilai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bantuan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SAMA </a:t>
              </a:r>
            </a:p>
            <a:p>
              <a:r>
                <a:rPr lang="en-US" sz="2000" dirty="0" smtClean="0"/>
                <a:t>per </a:t>
              </a:r>
              <a:r>
                <a:rPr lang="en-US" sz="2000" dirty="0" err="1" smtClean="0"/>
                <a:t>keluarga</a:t>
              </a:r>
              <a:r>
                <a:rPr lang="en-US" sz="2000" dirty="0" smtClean="0"/>
                <a:t> (</a:t>
              </a:r>
              <a:r>
                <a:rPr lang="en-US" sz="2000" i="1" dirty="0" smtClean="0"/>
                <a:t>flat benefit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2311401" y="4648200"/>
              <a:ext cx="734477" cy="645110"/>
              <a:chOff x="2057400" y="1813322"/>
              <a:chExt cx="677979" cy="645110"/>
            </a:xfrm>
          </p:grpSpPr>
          <p:sp>
            <p:nvSpPr>
              <p:cNvPr id="33" name="object 5"/>
              <p:cNvSpPr>
                <a:spLocks noChangeArrowheads="1"/>
              </p:cNvSpPr>
              <p:nvPr/>
            </p:nvSpPr>
            <p:spPr bwMode="auto">
              <a:xfrm>
                <a:off x="2057400" y="1828800"/>
                <a:ext cx="677979" cy="629632"/>
              </a:xfrm>
              <a:custGeom>
                <a:avLst/>
                <a:gdLst>
                  <a:gd name="T0" fmla="*/ 431800 w 863600"/>
                  <a:gd name="T1" fmla="*/ 0 h 812800"/>
                  <a:gd name="T2" fmla="*/ 381442 w 863600"/>
                  <a:gd name="T3" fmla="*/ 2734 h 812800"/>
                  <a:gd name="T4" fmla="*/ 332792 w 863600"/>
                  <a:gd name="T5" fmla="*/ 10733 h 812800"/>
                  <a:gd name="T6" fmla="*/ 286171 w 863600"/>
                  <a:gd name="T7" fmla="*/ 23692 h 812800"/>
                  <a:gd name="T8" fmla="*/ 241905 w 863600"/>
                  <a:gd name="T9" fmla="*/ 41307 h 812800"/>
                  <a:gd name="T10" fmla="*/ 200317 w 863600"/>
                  <a:gd name="T11" fmla="*/ 63271 h 812800"/>
                  <a:gd name="T12" fmla="*/ 161731 w 863600"/>
                  <a:gd name="T13" fmla="*/ 89281 h 812800"/>
                  <a:gd name="T14" fmla="*/ 126471 w 863600"/>
                  <a:gd name="T15" fmla="*/ 119032 h 812800"/>
                  <a:gd name="T16" fmla="*/ 94861 w 863600"/>
                  <a:gd name="T17" fmla="*/ 152218 h 812800"/>
                  <a:gd name="T18" fmla="*/ 67226 w 863600"/>
                  <a:gd name="T19" fmla="*/ 188534 h 812800"/>
                  <a:gd name="T20" fmla="*/ 43888 w 863600"/>
                  <a:gd name="T21" fmla="*/ 227676 h 812800"/>
                  <a:gd name="T22" fmla="*/ 25173 w 863600"/>
                  <a:gd name="T23" fmla="*/ 269338 h 812800"/>
                  <a:gd name="T24" fmla="*/ 11404 w 863600"/>
                  <a:gd name="T25" fmla="*/ 313216 h 812800"/>
                  <a:gd name="T26" fmla="*/ 2905 w 863600"/>
                  <a:gd name="T27" fmla="*/ 359005 h 812800"/>
                  <a:gd name="T28" fmla="*/ 0 w 863600"/>
                  <a:gd name="T29" fmla="*/ 406400 h 812800"/>
                  <a:gd name="T30" fmla="*/ 2905 w 863600"/>
                  <a:gd name="T31" fmla="*/ 453794 h 812800"/>
                  <a:gd name="T32" fmla="*/ 11404 w 863600"/>
                  <a:gd name="T33" fmla="*/ 499583 h 812800"/>
                  <a:gd name="T34" fmla="*/ 25173 w 863600"/>
                  <a:gd name="T35" fmla="*/ 543461 h 812800"/>
                  <a:gd name="T36" fmla="*/ 43888 w 863600"/>
                  <a:gd name="T37" fmla="*/ 585123 h 812800"/>
                  <a:gd name="T38" fmla="*/ 67226 w 863600"/>
                  <a:gd name="T39" fmla="*/ 624265 h 812800"/>
                  <a:gd name="T40" fmla="*/ 94861 w 863600"/>
                  <a:gd name="T41" fmla="*/ 660581 h 812800"/>
                  <a:gd name="T42" fmla="*/ 126471 w 863600"/>
                  <a:gd name="T43" fmla="*/ 693767 h 812800"/>
                  <a:gd name="T44" fmla="*/ 161731 w 863600"/>
                  <a:gd name="T45" fmla="*/ 723518 h 812800"/>
                  <a:gd name="T46" fmla="*/ 200317 w 863600"/>
                  <a:gd name="T47" fmla="*/ 749528 h 812800"/>
                  <a:gd name="T48" fmla="*/ 241905 w 863600"/>
                  <a:gd name="T49" fmla="*/ 771492 h 812800"/>
                  <a:gd name="T50" fmla="*/ 286171 w 863600"/>
                  <a:gd name="T51" fmla="*/ 789107 h 812800"/>
                  <a:gd name="T52" fmla="*/ 332792 w 863600"/>
                  <a:gd name="T53" fmla="*/ 802066 h 812800"/>
                  <a:gd name="T54" fmla="*/ 381442 w 863600"/>
                  <a:gd name="T55" fmla="*/ 810065 h 812800"/>
                  <a:gd name="T56" fmla="*/ 431800 w 863600"/>
                  <a:gd name="T57" fmla="*/ 812800 h 812800"/>
                  <a:gd name="T58" fmla="*/ 482157 w 863600"/>
                  <a:gd name="T59" fmla="*/ 810065 h 812800"/>
                  <a:gd name="T60" fmla="*/ 530809 w 863600"/>
                  <a:gd name="T61" fmla="*/ 802066 h 812800"/>
                  <a:gd name="T62" fmla="*/ 577429 w 863600"/>
                  <a:gd name="T63" fmla="*/ 789107 h 812800"/>
                  <a:gd name="T64" fmla="*/ 621696 w 863600"/>
                  <a:gd name="T65" fmla="*/ 771492 h 812800"/>
                  <a:gd name="T66" fmla="*/ 663284 w 863600"/>
                  <a:gd name="T67" fmla="*/ 749528 h 812800"/>
                  <a:gd name="T68" fmla="*/ 701870 w 863600"/>
                  <a:gd name="T69" fmla="*/ 723518 h 812800"/>
                  <a:gd name="T70" fmla="*/ 737130 w 863600"/>
                  <a:gd name="T71" fmla="*/ 693767 h 812800"/>
                  <a:gd name="T72" fmla="*/ 768739 w 863600"/>
                  <a:gd name="T73" fmla="*/ 660581 h 812800"/>
                  <a:gd name="T74" fmla="*/ 796374 w 863600"/>
                  <a:gd name="T75" fmla="*/ 624265 h 812800"/>
                  <a:gd name="T76" fmla="*/ 819712 w 863600"/>
                  <a:gd name="T77" fmla="*/ 585123 h 812800"/>
                  <a:gd name="T78" fmla="*/ 838427 w 863600"/>
                  <a:gd name="T79" fmla="*/ 543461 h 812800"/>
                  <a:gd name="T80" fmla="*/ 852196 w 863600"/>
                  <a:gd name="T81" fmla="*/ 499583 h 812800"/>
                  <a:gd name="T82" fmla="*/ 860695 w 863600"/>
                  <a:gd name="T83" fmla="*/ 453794 h 812800"/>
                  <a:gd name="T84" fmla="*/ 863600 w 863600"/>
                  <a:gd name="T85" fmla="*/ 406400 h 812800"/>
                  <a:gd name="T86" fmla="*/ 860695 w 863600"/>
                  <a:gd name="T87" fmla="*/ 359005 h 812800"/>
                  <a:gd name="T88" fmla="*/ 852196 w 863600"/>
                  <a:gd name="T89" fmla="*/ 313216 h 812800"/>
                  <a:gd name="T90" fmla="*/ 838427 w 863600"/>
                  <a:gd name="T91" fmla="*/ 269338 h 812800"/>
                  <a:gd name="T92" fmla="*/ 819712 w 863600"/>
                  <a:gd name="T93" fmla="*/ 227676 h 812800"/>
                  <a:gd name="T94" fmla="*/ 796374 w 863600"/>
                  <a:gd name="T95" fmla="*/ 188534 h 812800"/>
                  <a:gd name="T96" fmla="*/ 768739 w 863600"/>
                  <a:gd name="T97" fmla="*/ 152218 h 812800"/>
                  <a:gd name="T98" fmla="*/ 737130 w 863600"/>
                  <a:gd name="T99" fmla="*/ 119032 h 812800"/>
                  <a:gd name="T100" fmla="*/ 701870 w 863600"/>
                  <a:gd name="T101" fmla="*/ 89281 h 812800"/>
                  <a:gd name="T102" fmla="*/ 663284 w 863600"/>
                  <a:gd name="T103" fmla="*/ 63271 h 812800"/>
                  <a:gd name="T104" fmla="*/ 621696 w 863600"/>
                  <a:gd name="T105" fmla="*/ 41307 h 812800"/>
                  <a:gd name="T106" fmla="*/ 577429 w 863600"/>
                  <a:gd name="T107" fmla="*/ 23692 h 812800"/>
                  <a:gd name="T108" fmla="*/ 530809 w 863600"/>
                  <a:gd name="T109" fmla="*/ 10733 h 812800"/>
                  <a:gd name="T110" fmla="*/ 482157 w 863600"/>
                  <a:gd name="T111" fmla="*/ 2734 h 812800"/>
                  <a:gd name="T112" fmla="*/ 431800 w 863600"/>
                  <a:gd name="T113" fmla="*/ 0 h 8128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3600"/>
                  <a:gd name="T172" fmla="*/ 0 h 812800"/>
                  <a:gd name="T173" fmla="*/ 863600 w 863600"/>
                  <a:gd name="T174" fmla="*/ 812800 h 8128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3600" h="812800">
                    <a:moveTo>
                      <a:pt x="431800" y="0"/>
                    </a:moveTo>
                    <a:lnTo>
                      <a:pt x="381442" y="2734"/>
                    </a:lnTo>
                    <a:lnTo>
                      <a:pt x="332792" y="10733"/>
                    </a:lnTo>
                    <a:lnTo>
                      <a:pt x="286171" y="23692"/>
                    </a:lnTo>
                    <a:lnTo>
                      <a:pt x="241905" y="41307"/>
                    </a:lnTo>
                    <a:lnTo>
                      <a:pt x="200317" y="63271"/>
                    </a:lnTo>
                    <a:lnTo>
                      <a:pt x="161731" y="89281"/>
                    </a:lnTo>
                    <a:lnTo>
                      <a:pt x="126471" y="119032"/>
                    </a:lnTo>
                    <a:lnTo>
                      <a:pt x="94861" y="152218"/>
                    </a:lnTo>
                    <a:lnTo>
                      <a:pt x="67226" y="188534"/>
                    </a:lnTo>
                    <a:lnTo>
                      <a:pt x="43888" y="227676"/>
                    </a:lnTo>
                    <a:lnTo>
                      <a:pt x="25173" y="269338"/>
                    </a:lnTo>
                    <a:lnTo>
                      <a:pt x="11404" y="313216"/>
                    </a:lnTo>
                    <a:lnTo>
                      <a:pt x="2905" y="359005"/>
                    </a:lnTo>
                    <a:lnTo>
                      <a:pt x="0" y="406400"/>
                    </a:lnTo>
                    <a:lnTo>
                      <a:pt x="2905" y="453794"/>
                    </a:lnTo>
                    <a:lnTo>
                      <a:pt x="11404" y="499583"/>
                    </a:lnTo>
                    <a:lnTo>
                      <a:pt x="25173" y="543461"/>
                    </a:lnTo>
                    <a:lnTo>
                      <a:pt x="43888" y="585123"/>
                    </a:lnTo>
                    <a:lnTo>
                      <a:pt x="67226" y="624265"/>
                    </a:lnTo>
                    <a:lnTo>
                      <a:pt x="94861" y="660581"/>
                    </a:lnTo>
                    <a:lnTo>
                      <a:pt x="126471" y="693767"/>
                    </a:lnTo>
                    <a:lnTo>
                      <a:pt x="161731" y="723518"/>
                    </a:lnTo>
                    <a:lnTo>
                      <a:pt x="200317" y="749528"/>
                    </a:lnTo>
                    <a:lnTo>
                      <a:pt x="241905" y="771492"/>
                    </a:lnTo>
                    <a:lnTo>
                      <a:pt x="286171" y="789107"/>
                    </a:lnTo>
                    <a:lnTo>
                      <a:pt x="332792" y="802066"/>
                    </a:lnTo>
                    <a:lnTo>
                      <a:pt x="381442" y="810065"/>
                    </a:lnTo>
                    <a:lnTo>
                      <a:pt x="431800" y="812800"/>
                    </a:lnTo>
                    <a:lnTo>
                      <a:pt x="482157" y="810065"/>
                    </a:lnTo>
                    <a:lnTo>
                      <a:pt x="530809" y="802066"/>
                    </a:lnTo>
                    <a:lnTo>
                      <a:pt x="577429" y="789107"/>
                    </a:lnTo>
                    <a:lnTo>
                      <a:pt x="621696" y="771492"/>
                    </a:lnTo>
                    <a:lnTo>
                      <a:pt x="663284" y="749528"/>
                    </a:lnTo>
                    <a:lnTo>
                      <a:pt x="701870" y="723518"/>
                    </a:lnTo>
                    <a:lnTo>
                      <a:pt x="737130" y="693767"/>
                    </a:lnTo>
                    <a:lnTo>
                      <a:pt x="768739" y="660581"/>
                    </a:lnTo>
                    <a:lnTo>
                      <a:pt x="796374" y="624265"/>
                    </a:lnTo>
                    <a:lnTo>
                      <a:pt x="819712" y="585123"/>
                    </a:lnTo>
                    <a:lnTo>
                      <a:pt x="838427" y="543461"/>
                    </a:lnTo>
                    <a:lnTo>
                      <a:pt x="852196" y="499583"/>
                    </a:lnTo>
                    <a:lnTo>
                      <a:pt x="860695" y="453794"/>
                    </a:lnTo>
                    <a:lnTo>
                      <a:pt x="863600" y="406400"/>
                    </a:lnTo>
                    <a:lnTo>
                      <a:pt x="860695" y="359005"/>
                    </a:lnTo>
                    <a:lnTo>
                      <a:pt x="852196" y="313216"/>
                    </a:lnTo>
                    <a:lnTo>
                      <a:pt x="838427" y="269338"/>
                    </a:lnTo>
                    <a:lnTo>
                      <a:pt x="819712" y="227676"/>
                    </a:lnTo>
                    <a:lnTo>
                      <a:pt x="796374" y="188534"/>
                    </a:lnTo>
                    <a:lnTo>
                      <a:pt x="768739" y="152218"/>
                    </a:lnTo>
                    <a:lnTo>
                      <a:pt x="737130" y="119032"/>
                    </a:lnTo>
                    <a:lnTo>
                      <a:pt x="701870" y="89281"/>
                    </a:lnTo>
                    <a:lnTo>
                      <a:pt x="663284" y="63271"/>
                    </a:lnTo>
                    <a:lnTo>
                      <a:pt x="621696" y="41307"/>
                    </a:lnTo>
                    <a:lnTo>
                      <a:pt x="577429" y="23692"/>
                    </a:lnTo>
                    <a:lnTo>
                      <a:pt x="530809" y="10733"/>
                    </a:lnTo>
                    <a:lnTo>
                      <a:pt x="482157" y="2734"/>
                    </a:lnTo>
                    <a:lnTo>
                      <a:pt x="431800" y="0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object 6"/>
              <p:cNvSpPr txBox="1"/>
              <p:nvPr/>
            </p:nvSpPr>
            <p:spPr>
              <a:xfrm>
                <a:off x="2231337" y="1813322"/>
                <a:ext cx="264213" cy="6155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2698" defTabSz="91431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spc="220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3</a:t>
                </a:r>
                <a:endParaRPr sz="4000" dirty="0">
                  <a:latin typeface="Trebuchet MS"/>
                  <a:ea typeface="+mn-ea"/>
                  <a:cs typeface="Trebuchet MS"/>
                </a:endParaRPr>
              </a:p>
            </p:txBody>
          </p:sp>
        </p:grpSp>
      </p:grpSp>
      <p:grpSp>
        <p:nvGrpSpPr>
          <p:cNvPr id="5" name="Group 39"/>
          <p:cNvGrpSpPr/>
          <p:nvPr/>
        </p:nvGrpSpPr>
        <p:grpSpPr>
          <a:xfrm>
            <a:off x="4191000" y="4648200"/>
            <a:ext cx="3136900" cy="1524000"/>
            <a:chOff x="5778500" y="4724400"/>
            <a:chExt cx="3136900" cy="1524000"/>
          </a:xfrm>
        </p:grpSpPr>
        <p:sp>
          <p:nvSpPr>
            <p:cNvPr id="35" name="Rectangle 34"/>
            <p:cNvSpPr/>
            <p:nvPr/>
          </p:nvSpPr>
          <p:spPr>
            <a:xfrm>
              <a:off x="5778500" y="5029200"/>
              <a:ext cx="3136900" cy="1219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09457" y="5486400"/>
              <a:ext cx="26312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 smtClean="0"/>
                <a:t>Mekanisme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TUNAI </a:t>
              </a:r>
              <a:r>
                <a:rPr lang="en-US" sz="2000" dirty="0" err="1" smtClean="0"/>
                <a:t>dan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NON TUNAI</a:t>
              </a:r>
              <a:endParaRPr lang="en-US" sz="2000" b="1" dirty="0"/>
            </a:p>
          </p:txBody>
        </p:sp>
        <p:grpSp>
          <p:nvGrpSpPr>
            <p:cNvPr id="7" name="Group 36"/>
            <p:cNvGrpSpPr/>
            <p:nvPr/>
          </p:nvGrpSpPr>
          <p:grpSpPr>
            <a:xfrm>
              <a:off x="5778501" y="4724400"/>
              <a:ext cx="734477" cy="645110"/>
              <a:chOff x="2057400" y="1813322"/>
              <a:chExt cx="677979" cy="645110"/>
            </a:xfrm>
          </p:grpSpPr>
          <p:sp>
            <p:nvSpPr>
              <p:cNvPr id="38" name="object 5"/>
              <p:cNvSpPr>
                <a:spLocks noChangeArrowheads="1"/>
              </p:cNvSpPr>
              <p:nvPr/>
            </p:nvSpPr>
            <p:spPr bwMode="auto">
              <a:xfrm>
                <a:off x="2057400" y="1828800"/>
                <a:ext cx="677979" cy="629632"/>
              </a:xfrm>
              <a:custGeom>
                <a:avLst/>
                <a:gdLst>
                  <a:gd name="T0" fmla="*/ 431800 w 863600"/>
                  <a:gd name="T1" fmla="*/ 0 h 812800"/>
                  <a:gd name="T2" fmla="*/ 381442 w 863600"/>
                  <a:gd name="T3" fmla="*/ 2734 h 812800"/>
                  <a:gd name="T4" fmla="*/ 332792 w 863600"/>
                  <a:gd name="T5" fmla="*/ 10733 h 812800"/>
                  <a:gd name="T6" fmla="*/ 286171 w 863600"/>
                  <a:gd name="T7" fmla="*/ 23692 h 812800"/>
                  <a:gd name="T8" fmla="*/ 241905 w 863600"/>
                  <a:gd name="T9" fmla="*/ 41307 h 812800"/>
                  <a:gd name="T10" fmla="*/ 200317 w 863600"/>
                  <a:gd name="T11" fmla="*/ 63271 h 812800"/>
                  <a:gd name="T12" fmla="*/ 161731 w 863600"/>
                  <a:gd name="T13" fmla="*/ 89281 h 812800"/>
                  <a:gd name="T14" fmla="*/ 126471 w 863600"/>
                  <a:gd name="T15" fmla="*/ 119032 h 812800"/>
                  <a:gd name="T16" fmla="*/ 94861 w 863600"/>
                  <a:gd name="T17" fmla="*/ 152218 h 812800"/>
                  <a:gd name="T18" fmla="*/ 67226 w 863600"/>
                  <a:gd name="T19" fmla="*/ 188534 h 812800"/>
                  <a:gd name="T20" fmla="*/ 43888 w 863600"/>
                  <a:gd name="T21" fmla="*/ 227676 h 812800"/>
                  <a:gd name="T22" fmla="*/ 25173 w 863600"/>
                  <a:gd name="T23" fmla="*/ 269338 h 812800"/>
                  <a:gd name="T24" fmla="*/ 11404 w 863600"/>
                  <a:gd name="T25" fmla="*/ 313216 h 812800"/>
                  <a:gd name="T26" fmla="*/ 2905 w 863600"/>
                  <a:gd name="T27" fmla="*/ 359005 h 812800"/>
                  <a:gd name="T28" fmla="*/ 0 w 863600"/>
                  <a:gd name="T29" fmla="*/ 406400 h 812800"/>
                  <a:gd name="T30" fmla="*/ 2905 w 863600"/>
                  <a:gd name="T31" fmla="*/ 453794 h 812800"/>
                  <a:gd name="T32" fmla="*/ 11404 w 863600"/>
                  <a:gd name="T33" fmla="*/ 499583 h 812800"/>
                  <a:gd name="T34" fmla="*/ 25173 w 863600"/>
                  <a:gd name="T35" fmla="*/ 543461 h 812800"/>
                  <a:gd name="T36" fmla="*/ 43888 w 863600"/>
                  <a:gd name="T37" fmla="*/ 585123 h 812800"/>
                  <a:gd name="T38" fmla="*/ 67226 w 863600"/>
                  <a:gd name="T39" fmla="*/ 624265 h 812800"/>
                  <a:gd name="T40" fmla="*/ 94861 w 863600"/>
                  <a:gd name="T41" fmla="*/ 660581 h 812800"/>
                  <a:gd name="T42" fmla="*/ 126471 w 863600"/>
                  <a:gd name="T43" fmla="*/ 693767 h 812800"/>
                  <a:gd name="T44" fmla="*/ 161731 w 863600"/>
                  <a:gd name="T45" fmla="*/ 723518 h 812800"/>
                  <a:gd name="T46" fmla="*/ 200317 w 863600"/>
                  <a:gd name="T47" fmla="*/ 749528 h 812800"/>
                  <a:gd name="T48" fmla="*/ 241905 w 863600"/>
                  <a:gd name="T49" fmla="*/ 771492 h 812800"/>
                  <a:gd name="T50" fmla="*/ 286171 w 863600"/>
                  <a:gd name="T51" fmla="*/ 789107 h 812800"/>
                  <a:gd name="T52" fmla="*/ 332792 w 863600"/>
                  <a:gd name="T53" fmla="*/ 802066 h 812800"/>
                  <a:gd name="T54" fmla="*/ 381442 w 863600"/>
                  <a:gd name="T55" fmla="*/ 810065 h 812800"/>
                  <a:gd name="T56" fmla="*/ 431800 w 863600"/>
                  <a:gd name="T57" fmla="*/ 812800 h 812800"/>
                  <a:gd name="T58" fmla="*/ 482157 w 863600"/>
                  <a:gd name="T59" fmla="*/ 810065 h 812800"/>
                  <a:gd name="T60" fmla="*/ 530809 w 863600"/>
                  <a:gd name="T61" fmla="*/ 802066 h 812800"/>
                  <a:gd name="T62" fmla="*/ 577429 w 863600"/>
                  <a:gd name="T63" fmla="*/ 789107 h 812800"/>
                  <a:gd name="T64" fmla="*/ 621696 w 863600"/>
                  <a:gd name="T65" fmla="*/ 771492 h 812800"/>
                  <a:gd name="T66" fmla="*/ 663284 w 863600"/>
                  <a:gd name="T67" fmla="*/ 749528 h 812800"/>
                  <a:gd name="T68" fmla="*/ 701870 w 863600"/>
                  <a:gd name="T69" fmla="*/ 723518 h 812800"/>
                  <a:gd name="T70" fmla="*/ 737130 w 863600"/>
                  <a:gd name="T71" fmla="*/ 693767 h 812800"/>
                  <a:gd name="T72" fmla="*/ 768739 w 863600"/>
                  <a:gd name="T73" fmla="*/ 660581 h 812800"/>
                  <a:gd name="T74" fmla="*/ 796374 w 863600"/>
                  <a:gd name="T75" fmla="*/ 624265 h 812800"/>
                  <a:gd name="T76" fmla="*/ 819712 w 863600"/>
                  <a:gd name="T77" fmla="*/ 585123 h 812800"/>
                  <a:gd name="T78" fmla="*/ 838427 w 863600"/>
                  <a:gd name="T79" fmla="*/ 543461 h 812800"/>
                  <a:gd name="T80" fmla="*/ 852196 w 863600"/>
                  <a:gd name="T81" fmla="*/ 499583 h 812800"/>
                  <a:gd name="T82" fmla="*/ 860695 w 863600"/>
                  <a:gd name="T83" fmla="*/ 453794 h 812800"/>
                  <a:gd name="T84" fmla="*/ 863600 w 863600"/>
                  <a:gd name="T85" fmla="*/ 406400 h 812800"/>
                  <a:gd name="T86" fmla="*/ 860695 w 863600"/>
                  <a:gd name="T87" fmla="*/ 359005 h 812800"/>
                  <a:gd name="T88" fmla="*/ 852196 w 863600"/>
                  <a:gd name="T89" fmla="*/ 313216 h 812800"/>
                  <a:gd name="T90" fmla="*/ 838427 w 863600"/>
                  <a:gd name="T91" fmla="*/ 269338 h 812800"/>
                  <a:gd name="T92" fmla="*/ 819712 w 863600"/>
                  <a:gd name="T93" fmla="*/ 227676 h 812800"/>
                  <a:gd name="T94" fmla="*/ 796374 w 863600"/>
                  <a:gd name="T95" fmla="*/ 188534 h 812800"/>
                  <a:gd name="T96" fmla="*/ 768739 w 863600"/>
                  <a:gd name="T97" fmla="*/ 152218 h 812800"/>
                  <a:gd name="T98" fmla="*/ 737130 w 863600"/>
                  <a:gd name="T99" fmla="*/ 119032 h 812800"/>
                  <a:gd name="T100" fmla="*/ 701870 w 863600"/>
                  <a:gd name="T101" fmla="*/ 89281 h 812800"/>
                  <a:gd name="T102" fmla="*/ 663284 w 863600"/>
                  <a:gd name="T103" fmla="*/ 63271 h 812800"/>
                  <a:gd name="T104" fmla="*/ 621696 w 863600"/>
                  <a:gd name="T105" fmla="*/ 41307 h 812800"/>
                  <a:gd name="T106" fmla="*/ 577429 w 863600"/>
                  <a:gd name="T107" fmla="*/ 23692 h 812800"/>
                  <a:gd name="T108" fmla="*/ 530809 w 863600"/>
                  <a:gd name="T109" fmla="*/ 10733 h 812800"/>
                  <a:gd name="T110" fmla="*/ 482157 w 863600"/>
                  <a:gd name="T111" fmla="*/ 2734 h 812800"/>
                  <a:gd name="T112" fmla="*/ 431800 w 863600"/>
                  <a:gd name="T113" fmla="*/ 0 h 8128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3600"/>
                  <a:gd name="T172" fmla="*/ 0 h 812800"/>
                  <a:gd name="T173" fmla="*/ 863600 w 863600"/>
                  <a:gd name="T174" fmla="*/ 812800 h 8128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3600" h="812800">
                    <a:moveTo>
                      <a:pt x="431800" y="0"/>
                    </a:moveTo>
                    <a:lnTo>
                      <a:pt x="381442" y="2734"/>
                    </a:lnTo>
                    <a:lnTo>
                      <a:pt x="332792" y="10733"/>
                    </a:lnTo>
                    <a:lnTo>
                      <a:pt x="286171" y="23692"/>
                    </a:lnTo>
                    <a:lnTo>
                      <a:pt x="241905" y="41307"/>
                    </a:lnTo>
                    <a:lnTo>
                      <a:pt x="200317" y="63271"/>
                    </a:lnTo>
                    <a:lnTo>
                      <a:pt x="161731" y="89281"/>
                    </a:lnTo>
                    <a:lnTo>
                      <a:pt x="126471" y="119032"/>
                    </a:lnTo>
                    <a:lnTo>
                      <a:pt x="94861" y="152218"/>
                    </a:lnTo>
                    <a:lnTo>
                      <a:pt x="67226" y="188534"/>
                    </a:lnTo>
                    <a:lnTo>
                      <a:pt x="43888" y="227676"/>
                    </a:lnTo>
                    <a:lnTo>
                      <a:pt x="25173" y="269338"/>
                    </a:lnTo>
                    <a:lnTo>
                      <a:pt x="11404" y="313216"/>
                    </a:lnTo>
                    <a:lnTo>
                      <a:pt x="2905" y="359005"/>
                    </a:lnTo>
                    <a:lnTo>
                      <a:pt x="0" y="406400"/>
                    </a:lnTo>
                    <a:lnTo>
                      <a:pt x="2905" y="453794"/>
                    </a:lnTo>
                    <a:lnTo>
                      <a:pt x="11404" y="499583"/>
                    </a:lnTo>
                    <a:lnTo>
                      <a:pt x="25173" y="543461"/>
                    </a:lnTo>
                    <a:lnTo>
                      <a:pt x="43888" y="585123"/>
                    </a:lnTo>
                    <a:lnTo>
                      <a:pt x="67226" y="624265"/>
                    </a:lnTo>
                    <a:lnTo>
                      <a:pt x="94861" y="660581"/>
                    </a:lnTo>
                    <a:lnTo>
                      <a:pt x="126471" y="693767"/>
                    </a:lnTo>
                    <a:lnTo>
                      <a:pt x="161731" y="723518"/>
                    </a:lnTo>
                    <a:lnTo>
                      <a:pt x="200317" y="749528"/>
                    </a:lnTo>
                    <a:lnTo>
                      <a:pt x="241905" y="771492"/>
                    </a:lnTo>
                    <a:lnTo>
                      <a:pt x="286171" y="789107"/>
                    </a:lnTo>
                    <a:lnTo>
                      <a:pt x="332792" y="802066"/>
                    </a:lnTo>
                    <a:lnTo>
                      <a:pt x="381442" y="810065"/>
                    </a:lnTo>
                    <a:lnTo>
                      <a:pt x="431800" y="812800"/>
                    </a:lnTo>
                    <a:lnTo>
                      <a:pt x="482157" y="810065"/>
                    </a:lnTo>
                    <a:lnTo>
                      <a:pt x="530809" y="802066"/>
                    </a:lnTo>
                    <a:lnTo>
                      <a:pt x="577429" y="789107"/>
                    </a:lnTo>
                    <a:lnTo>
                      <a:pt x="621696" y="771492"/>
                    </a:lnTo>
                    <a:lnTo>
                      <a:pt x="663284" y="749528"/>
                    </a:lnTo>
                    <a:lnTo>
                      <a:pt x="701870" y="723518"/>
                    </a:lnTo>
                    <a:lnTo>
                      <a:pt x="737130" y="693767"/>
                    </a:lnTo>
                    <a:lnTo>
                      <a:pt x="768739" y="660581"/>
                    </a:lnTo>
                    <a:lnTo>
                      <a:pt x="796374" y="624265"/>
                    </a:lnTo>
                    <a:lnTo>
                      <a:pt x="819712" y="585123"/>
                    </a:lnTo>
                    <a:lnTo>
                      <a:pt x="838427" y="543461"/>
                    </a:lnTo>
                    <a:lnTo>
                      <a:pt x="852196" y="499583"/>
                    </a:lnTo>
                    <a:lnTo>
                      <a:pt x="860695" y="453794"/>
                    </a:lnTo>
                    <a:lnTo>
                      <a:pt x="863600" y="406400"/>
                    </a:lnTo>
                    <a:lnTo>
                      <a:pt x="860695" y="359005"/>
                    </a:lnTo>
                    <a:lnTo>
                      <a:pt x="852196" y="313216"/>
                    </a:lnTo>
                    <a:lnTo>
                      <a:pt x="838427" y="269338"/>
                    </a:lnTo>
                    <a:lnTo>
                      <a:pt x="819712" y="227676"/>
                    </a:lnTo>
                    <a:lnTo>
                      <a:pt x="796374" y="188534"/>
                    </a:lnTo>
                    <a:lnTo>
                      <a:pt x="768739" y="152218"/>
                    </a:lnTo>
                    <a:lnTo>
                      <a:pt x="737130" y="119032"/>
                    </a:lnTo>
                    <a:lnTo>
                      <a:pt x="701870" y="89281"/>
                    </a:lnTo>
                    <a:lnTo>
                      <a:pt x="663284" y="63271"/>
                    </a:lnTo>
                    <a:lnTo>
                      <a:pt x="621696" y="41307"/>
                    </a:lnTo>
                    <a:lnTo>
                      <a:pt x="577429" y="23692"/>
                    </a:lnTo>
                    <a:lnTo>
                      <a:pt x="530809" y="10733"/>
                    </a:lnTo>
                    <a:lnTo>
                      <a:pt x="482157" y="2734"/>
                    </a:lnTo>
                    <a:lnTo>
                      <a:pt x="431800" y="0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" name="object 6"/>
              <p:cNvSpPr txBox="1"/>
              <p:nvPr/>
            </p:nvSpPr>
            <p:spPr>
              <a:xfrm>
                <a:off x="2231337" y="1813322"/>
                <a:ext cx="264213" cy="6155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2698" defTabSz="91431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spc="220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4</a:t>
                </a:r>
                <a:endParaRPr sz="4000" dirty="0">
                  <a:latin typeface="Trebuchet MS"/>
                  <a:ea typeface="+mn-ea"/>
                  <a:cs typeface="Trebuchet MS"/>
                </a:endParaRPr>
              </a:p>
            </p:txBody>
          </p:sp>
        </p:grpSp>
      </p:grpSp>
      <p:grpSp>
        <p:nvGrpSpPr>
          <p:cNvPr id="9" name="Group 39"/>
          <p:cNvGrpSpPr/>
          <p:nvPr/>
        </p:nvGrpSpPr>
        <p:grpSpPr>
          <a:xfrm>
            <a:off x="381000" y="2819400"/>
            <a:ext cx="3536951" cy="1676400"/>
            <a:chOff x="838200" y="2819400"/>
            <a:chExt cx="3536951" cy="1676400"/>
          </a:xfrm>
        </p:grpSpPr>
        <p:sp>
          <p:nvSpPr>
            <p:cNvPr id="16" name="Rectangle 15"/>
            <p:cNvSpPr/>
            <p:nvPr/>
          </p:nvSpPr>
          <p:spPr>
            <a:xfrm>
              <a:off x="838200" y="3276600"/>
              <a:ext cx="3048000" cy="1219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0601" y="3657600"/>
              <a:ext cx="3384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Bantuan</a:t>
              </a:r>
              <a:r>
                <a:rPr lang="en-US" dirty="0" smtClean="0"/>
                <a:t> PKH </a:t>
              </a:r>
              <a:r>
                <a:rPr lang="en-US" dirty="0" err="1" smtClean="0"/>
                <a:t>berupa</a:t>
              </a:r>
              <a:r>
                <a:rPr lang="en-US" dirty="0" smtClean="0"/>
                <a:t> </a:t>
              </a:r>
              <a:r>
                <a:rPr lang="en-US" b="1" dirty="0" smtClean="0"/>
                <a:t>UANG</a:t>
              </a:r>
              <a:endParaRPr lang="en-US" u="sng" dirty="0" smtClean="0"/>
            </a:p>
          </p:txBody>
        </p:sp>
        <p:grpSp>
          <p:nvGrpSpPr>
            <p:cNvPr id="10" name="Group 21"/>
            <p:cNvGrpSpPr/>
            <p:nvPr/>
          </p:nvGrpSpPr>
          <p:grpSpPr>
            <a:xfrm>
              <a:off x="838200" y="2971800"/>
              <a:ext cx="734477" cy="645110"/>
              <a:chOff x="1764323" y="1813322"/>
              <a:chExt cx="677979" cy="645110"/>
            </a:xfrm>
          </p:grpSpPr>
          <p:sp>
            <p:nvSpPr>
              <p:cNvPr id="20" name="object 5"/>
              <p:cNvSpPr>
                <a:spLocks noChangeArrowheads="1"/>
              </p:cNvSpPr>
              <p:nvPr/>
            </p:nvSpPr>
            <p:spPr bwMode="auto">
              <a:xfrm>
                <a:off x="1764323" y="1828800"/>
                <a:ext cx="677979" cy="629632"/>
              </a:xfrm>
              <a:custGeom>
                <a:avLst/>
                <a:gdLst>
                  <a:gd name="T0" fmla="*/ 431800 w 863600"/>
                  <a:gd name="T1" fmla="*/ 0 h 812800"/>
                  <a:gd name="T2" fmla="*/ 381442 w 863600"/>
                  <a:gd name="T3" fmla="*/ 2734 h 812800"/>
                  <a:gd name="T4" fmla="*/ 332792 w 863600"/>
                  <a:gd name="T5" fmla="*/ 10733 h 812800"/>
                  <a:gd name="T6" fmla="*/ 286171 w 863600"/>
                  <a:gd name="T7" fmla="*/ 23692 h 812800"/>
                  <a:gd name="T8" fmla="*/ 241905 w 863600"/>
                  <a:gd name="T9" fmla="*/ 41307 h 812800"/>
                  <a:gd name="T10" fmla="*/ 200317 w 863600"/>
                  <a:gd name="T11" fmla="*/ 63271 h 812800"/>
                  <a:gd name="T12" fmla="*/ 161731 w 863600"/>
                  <a:gd name="T13" fmla="*/ 89281 h 812800"/>
                  <a:gd name="T14" fmla="*/ 126471 w 863600"/>
                  <a:gd name="T15" fmla="*/ 119032 h 812800"/>
                  <a:gd name="T16" fmla="*/ 94861 w 863600"/>
                  <a:gd name="T17" fmla="*/ 152218 h 812800"/>
                  <a:gd name="T18" fmla="*/ 67226 w 863600"/>
                  <a:gd name="T19" fmla="*/ 188534 h 812800"/>
                  <a:gd name="T20" fmla="*/ 43888 w 863600"/>
                  <a:gd name="T21" fmla="*/ 227676 h 812800"/>
                  <a:gd name="T22" fmla="*/ 25173 w 863600"/>
                  <a:gd name="T23" fmla="*/ 269338 h 812800"/>
                  <a:gd name="T24" fmla="*/ 11404 w 863600"/>
                  <a:gd name="T25" fmla="*/ 313216 h 812800"/>
                  <a:gd name="T26" fmla="*/ 2905 w 863600"/>
                  <a:gd name="T27" fmla="*/ 359005 h 812800"/>
                  <a:gd name="T28" fmla="*/ 0 w 863600"/>
                  <a:gd name="T29" fmla="*/ 406400 h 812800"/>
                  <a:gd name="T30" fmla="*/ 2905 w 863600"/>
                  <a:gd name="T31" fmla="*/ 453794 h 812800"/>
                  <a:gd name="T32" fmla="*/ 11404 w 863600"/>
                  <a:gd name="T33" fmla="*/ 499583 h 812800"/>
                  <a:gd name="T34" fmla="*/ 25173 w 863600"/>
                  <a:gd name="T35" fmla="*/ 543461 h 812800"/>
                  <a:gd name="T36" fmla="*/ 43888 w 863600"/>
                  <a:gd name="T37" fmla="*/ 585123 h 812800"/>
                  <a:gd name="T38" fmla="*/ 67226 w 863600"/>
                  <a:gd name="T39" fmla="*/ 624265 h 812800"/>
                  <a:gd name="T40" fmla="*/ 94861 w 863600"/>
                  <a:gd name="T41" fmla="*/ 660581 h 812800"/>
                  <a:gd name="T42" fmla="*/ 126471 w 863600"/>
                  <a:gd name="T43" fmla="*/ 693767 h 812800"/>
                  <a:gd name="T44" fmla="*/ 161731 w 863600"/>
                  <a:gd name="T45" fmla="*/ 723518 h 812800"/>
                  <a:gd name="T46" fmla="*/ 200317 w 863600"/>
                  <a:gd name="T47" fmla="*/ 749528 h 812800"/>
                  <a:gd name="T48" fmla="*/ 241905 w 863600"/>
                  <a:gd name="T49" fmla="*/ 771492 h 812800"/>
                  <a:gd name="T50" fmla="*/ 286171 w 863600"/>
                  <a:gd name="T51" fmla="*/ 789107 h 812800"/>
                  <a:gd name="T52" fmla="*/ 332792 w 863600"/>
                  <a:gd name="T53" fmla="*/ 802066 h 812800"/>
                  <a:gd name="T54" fmla="*/ 381442 w 863600"/>
                  <a:gd name="T55" fmla="*/ 810065 h 812800"/>
                  <a:gd name="T56" fmla="*/ 431800 w 863600"/>
                  <a:gd name="T57" fmla="*/ 812800 h 812800"/>
                  <a:gd name="T58" fmla="*/ 482157 w 863600"/>
                  <a:gd name="T59" fmla="*/ 810065 h 812800"/>
                  <a:gd name="T60" fmla="*/ 530809 w 863600"/>
                  <a:gd name="T61" fmla="*/ 802066 h 812800"/>
                  <a:gd name="T62" fmla="*/ 577429 w 863600"/>
                  <a:gd name="T63" fmla="*/ 789107 h 812800"/>
                  <a:gd name="T64" fmla="*/ 621696 w 863600"/>
                  <a:gd name="T65" fmla="*/ 771492 h 812800"/>
                  <a:gd name="T66" fmla="*/ 663284 w 863600"/>
                  <a:gd name="T67" fmla="*/ 749528 h 812800"/>
                  <a:gd name="T68" fmla="*/ 701870 w 863600"/>
                  <a:gd name="T69" fmla="*/ 723518 h 812800"/>
                  <a:gd name="T70" fmla="*/ 737130 w 863600"/>
                  <a:gd name="T71" fmla="*/ 693767 h 812800"/>
                  <a:gd name="T72" fmla="*/ 768739 w 863600"/>
                  <a:gd name="T73" fmla="*/ 660581 h 812800"/>
                  <a:gd name="T74" fmla="*/ 796374 w 863600"/>
                  <a:gd name="T75" fmla="*/ 624265 h 812800"/>
                  <a:gd name="T76" fmla="*/ 819712 w 863600"/>
                  <a:gd name="T77" fmla="*/ 585123 h 812800"/>
                  <a:gd name="T78" fmla="*/ 838427 w 863600"/>
                  <a:gd name="T79" fmla="*/ 543461 h 812800"/>
                  <a:gd name="T80" fmla="*/ 852196 w 863600"/>
                  <a:gd name="T81" fmla="*/ 499583 h 812800"/>
                  <a:gd name="T82" fmla="*/ 860695 w 863600"/>
                  <a:gd name="T83" fmla="*/ 453794 h 812800"/>
                  <a:gd name="T84" fmla="*/ 863600 w 863600"/>
                  <a:gd name="T85" fmla="*/ 406400 h 812800"/>
                  <a:gd name="T86" fmla="*/ 860695 w 863600"/>
                  <a:gd name="T87" fmla="*/ 359005 h 812800"/>
                  <a:gd name="T88" fmla="*/ 852196 w 863600"/>
                  <a:gd name="T89" fmla="*/ 313216 h 812800"/>
                  <a:gd name="T90" fmla="*/ 838427 w 863600"/>
                  <a:gd name="T91" fmla="*/ 269338 h 812800"/>
                  <a:gd name="T92" fmla="*/ 819712 w 863600"/>
                  <a:gd name="T93" fmla="*/ 227676 h 812800"/>
                  <a:gd name="T94" fmla="*/ 796374 w 863600"/>
                  <a:gd name="T95" fmla="*/ 188534 h 812800"/>
                  <a:gd name="T96" fmla="*/ 768739 w 863600"/>
                  <a:gd name="T97" fmla="*/ 152218 h 812800"/>
                  <a:gd name="T98" fmla="*/ 737130 w 863600"/>
                  <a:gd name="T99" fmla="*/ 119032 h 812800"/>
                  <a:gd name="T100" fmla="*/ 701870 w 863600"/>
                  <a:gd name="T101" fmla="*/ 89281 h 812800"/>
                  <a:gd name="T102" fmla="*/ 663284 w 863600"/>
                  <a:gd name="T103" fmla="*/ 63271 h 812800"/>
                  <a:gd name="T104" fmla="*/ 621696 w 863600"/>
                  <a:gd name="T105" fmla="*/ 41307 h 812800"/>
                  <a:gd name="T106" fmla="*/ 577429 w 863600"/>
                  <a:gd name="T107" fmla="*/ 23692 h 812800"/>
                  <a:gd name="T108" fmla="*/ 530809 w 863600"/>
                  <a:gd name="T109" fmla="*/ 10733 h 812800"/>
                  <a:gd name="T110" fmla="*/ 482157 w 863600"/>
                  <a:gd name="T111" fmla="*/ 2734 h 812800"/>
                  <a:gd name="T112" fmla="*/ 431800 w 863600"/>
                  <a:gd name="T113" fmla="*/ 0 h 8128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3600"/>
                  <a:gd name="T172" fmla="*/ 0 h 812800"/>
                  <a:gd name="T173" fmla="*/ 863600 w 863600"/>
                  <a:gd name="T174" fmla="*/ 812800 h 8128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3600" h="812800">
                    <a:moveTo>
                      <a:pt x="431800" y="0"/>
                    </a:moveTo>
                    <a:lnTo>
                      <a:pt x="381442" y="2734"/>
                    </a:lnTo>
                    <a:lnTo>
                      <a:pt x="332792" y="10733"/>
                    </a:lnTo>
                    <a:lnTo>
                      <a:pt x="286171" y="23692"/>
                    </a:lnTo>
                    <a:lnTo>
                      <a:pt x="241905" y="41307"/>
                    </a:lnTo>
                    <a:lnTo>
                      <a:pt x="200317" y="63271"/>
                    </a:lnTo>
                    <a:lnTo>
                      <a:pt x="161731" y="89281"/>
                    </a:lnTo>
                    <a:lnTo>
                      <a:pt x="126471" y="119032"/>
                    </a:lnTo>
                    <a:lnTo>
                      <a:pt x="94861" y="152218"/>
                    </a:lnTo>
                    <a:lnTo>
                      <a:pt x="67226" y="188534"/>
                    </a:lnTo>
                    <a:lnTo>
                      <a:pt x="43888" y="227676"/>
                    </a:lnTo>
                    <a:lnTo>
                      <a:pt x="25173" y="269338"/>
                    </a:lnTo>
                    <a:lnTo>
                      <a:pt x="11404" y="313216"/>
                    </a:lnTo>
                    <a:lnTo>
                      <a:pt x="2905" y="359005"/>
                    </a:lnTo>
                    <a:lnTo>
                      <a:pt x="0" y="406400"/>
                    </a:lnTo>
                    <a:lnTo>
                      <a:pt x="2905" y="453794"/>
                    </a:lnTo>
                    <a:lnTo>
                      <a:pt x="11404" y="499583"/>
                    </a:lnTo>
                    <a:lnTo>
                      <a:pt x="25173" y="543461"/>
                    </a:lnTo>
                    <a:lnTo>
                      <a:pt x="43888" y="585123"/>
                    </a:lnTo>
                    <a:lnTo>
                      <a:pt x="67226" y="624265"/>
                    </a:lnTo>
                    <a:lnTo>
                      <a:pt x="94861" y="660581"/>
                    </a:lnTo>
                    <a:lnTo>
                      <a:pt x="126471" y="693767"/>
                    </a:lnTo>
                    <a:lnTo>
                      <a:pt x="161731" y="723518"/>
                    </a:lnTo>
                    <a:lnTo>
                      <a:pt x="200317" y="749528"/>
                    </a:lnTo>
                    <a:lnTo>
                      <a:pt x="241905" y="771492"/>
                    </a:lnTo>
                    <a:lnTo>
                      <a:pt x="286171" y="789107"/>
                    </a:lnTo>
                    <a:lnTo>
                      <a:pt x="332792" y="802066"/>
                    </a:lnTo>
                    <a:lnTo>
                      <a:pt x="381442" y="810065"/>
                    </a:lnTo>
                    <a:lnTo>
                      <a:pt x="431800" y="812800"/>
                    </a:lnTo>
                    <a:lnTo>
                      <a:pt x="482157" y="810065"/>
                    </a:lnTo>
                    <a:lnTo>
                      <a:pt x="530809" y="802066"/>
                    </a:lnTo>
                    <a:lnTo>
                      <a:pt x="577429" y="789107"/>
                    </a:lnTo>
                    <a:lnTo>
                      <a:pt x="621696" y="771492"/>
                    </a:lnTo>
                    <a:lnTo>
                      <a:pt x="663284" y="749528"/>
                    </a:lnTo>
                    <a:lnTo>
                      <a:pt x="701870" y="723518"/>
                    </a:lnTo>
                    <a:lnTo>
                      <a:pt x="737130" y="693767"/>
                    </a:lnTo>
                    <a:lnTo>
                      <a:pt x="768739" y="660581"/>
                    </a:lnTo>
                    <a:lnTo>
                      <a:pt x="796374" y="624265"/>
                    </a:lnTo>
                    <a:lnTo>
                      <a:pt x="819712" y="585123"/>
                    </a:lnTo>
                    <a:lnTo>
                      <a:pt x="838427" y="543461"/>
                    </a:lnTo>
                    <a:lnTo>
                      <a:pt x="852196" y="499583"/>
                    </a:lnTo>
                    <a:lnTo>
                      <a:pt x="860695" y="453794"/>
                    </a:lnTo>
                    <a:lnTo>
                      <a:pt x="863600" y="406400"/>
                    </a:lnTo>
                    <a:lnTo>
                      <a:pt x="860695" y="359005"/>
                    </a:lnTo>
                    <a:lnTo>
                      <a:pt x="852196" y="313216"/>
                    </a:lnTo>
                    <a:lnTo>
                      <a:pt x="838427" y="269338"/>
                    </a:lnTo>
                    <a:lnTo>
                      <a:pt x="819712" y="227676"/>
                    </a:lnTo>
                    <a:lnTo>
                      <a:pt x="796374" y="188534"/>
                    </a:lnTo>
                    <a:lnTo>
                      <a:pt x="768739" y="152218"/>
                    </a:lnTo>
                    <a:lnTo>
                      <a:pt x="737130" y="119032"/>
                    </a:lnTo>
                    <a:lnTo>
                      <a:pt x="701870" y="89281"/>
                    </a:lnTo>
                    <a:lnTo>
                      <a:pt x="663284" y="63271"/>
                    </a:lnTo>
                    <a:lnTo>
                      <a:pt x="621696" y="41307"/>
                    </a:lnTo>
                    <a:lnTo>
                      <a:pt x="577429" y="23692"/>
                    </a:lnTo>
                    <a:lnTo>
                      <a:pt x="530809" y="10733"/>
                    </a:lnTo>
                    <a:lnTo>
                      <a:pt x="482157" y="2734"/>
                    </a:lnTo>
                    <a:lnTo>
                      <a:pt x="431800" y="0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object 6"/>
              <p:cNvSpPr txBox="1"/>
              <p:nvPr/>
            </p:nvSpPr>
            <p:spPr>
              <a:xfrm>
                <a:off x="1938260" y="1813322"/>
                <a:ext cx="264213" cy="6155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12698" defTabSz="91431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4000" b="1" spc="220" dirty="0">
                    <a:solidFill>
                      <a:srgbClr val="FFFFFF"/>
                    </a:solidFill>
                    <a:latin typeface="Trebuchet MS"/>
                    <a:ea typeface="+mn-ea"/>
                    <a:cs typeface="Trebuchet MS"/>
                  </a:rPr>
                  <a:t>1</a:t>
                </a:r>
                <a:endParaRPr sz="4000" dirty="0">
                  <a:latin typeface="Trebuchet MS"/>
                  <a:ea typeface="+mn-ea"/>
                  <a:cs typeface="Trebuchet MS"/>
                </a:endParaRPr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 rot="2376766">
              <a:off x="3467100" y="2819400"/>
              <a:ext cx="825500" cy="838200"/>
              <a:chOff x="2743200" y="1752600"/>
              <a:chExt cx="762000" cy="838200"/>
            </a:xfrm>
          </p:grpSpPr>
          <p:sp>
            <p:nvSpPr>
              <p:cNvPr id="41" name="Parallelogram 40"/>
              <p:cNvSpPr/>
              <p:nvPr/>
            </p:nvSpPr>
            <p:spPr>
              <a:xfrm rot="998702">
                <a:off x="2743200" y="1752600"/>
                <a:ext cx="685800" cy="762000"/>
              </a:xfrm>
              <a:prstGeom prst="parallelogram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 rot="998702">
                <a:off x="2819400" y="1828800"/>
                <a:ext cx="685800" cy="762000"/>
              </a:xfrm>
              <a:prstGeom prst="parallelogram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12-Point Star 42"/>
              <p:cNvSpPr/>
              <p:nvPr/>
            </p:nvSpPr>
            <p:spPr>
              <a:xfrm rot="998702">
                <a:off x="2952750" y="1981200"/>
                <a:ext cx="457200" cy="457200"/>
              </a:xfrm>
              <a:prstGeom prst="star12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7650762">
                <a:off x="2981324" y="2068053"/>
                <a:ext cx="425437" cy="255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spc="220" dirty="0" err="1" smtClean="0">
                    <a:latin typeface="Trebuchet MS"/>
                    <a:cs typeface="Trebuchet MS"/>
                  </a:rPr>
                  <a:t>Rp</a:t>
                </a:r>
                <a:endParaRPr lang="en-US" dirty="0"/>
              </a:p>
            </p:txBody>
          </p:sp>
        </p:grpSp>
      </p:grpSp>
      <p:grpSp>
        <p:nvGrpSpPr>
          <p:cNvPr id="12" name="Group 44"/>
          <p:cNvGrpSpPr/>
          <p:nvPr/>
        </p:nvGrpSpPr>
        <p:grpSpPr>
          <a:xfrm>
            <a:off x="412750" y="1524000"/>
            <a:ext cx="9080500" cy="914400"/>
            <a:chOff x="412750" y="1676400"/>
            <a:chExt cx="9080500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412750" y="1676400"/>
              <a:ext cx="9080500" cy="914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0400" y="1828801"/>
              <a:ext cx="86677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err="1" smtClean="0"/>
                <a:t>Penyaluran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Bantuan</a:t>
              </a:r>
              <a:r>
                <a:rPr lang="en-US" b="1" dirty="0" smtClean="0"/>
                <a:t> </a:t>
              </a:r>
              <a:r>
                <a:rPr lang="en-US" dirty="0" err="1" smtClean="0"/>
                <a:t>adalah</a:t>
              </a:r>
              <a:r>
                <a:rPr lang="en-US" dirty="0" smtClean="0"/>
                <a:t> </a:t>
              </a:r>
              <a:r>
                <a:rPr lang="en-US" dirty="0" err="1" smtClean="0"/>
                <a:t>penyaluran</a:t>
              </a:r>
              <a:r>
                <a:rPr lang="en-US" dirty="0" smtClean="0"/>
                <a:t> </a:t>
              </a:r>
              <a:r>
                <a:rPr lang="id-ID" dirty="0" smtClean="0"/>
                <a:t>dana </a:t>
              </a:r>
              <a:r>
                <a:rPr lang="en-US" dirty="0" err="1" smtClean="0"/>
                <a:t>bantuan</a:t>
              </a:r>
              <a:r>
                <a:rPr lang="en-US" dirty="0" smtClean="0"/>
                <a:t> </a:t>
              </a:r>
              <a:r>
                <a:rPr lang="id-ID" dirty="0" smtClean="0"/>
                <a:t>PKH yang </a:t>
              </a:r>
              <a:r>
                <a:rPr lang="en-US" dirty="0" err="1" smtClean="0"/>
                <a:t>disalurkan</a:t>
              </a:r>
              <a:r>
                <a:rPr lang="en-US" dirty="0" smtClean="0"/>
                <a:t> </a:t>
              </a:r>
              <a:r>
                <a:rPr lang="en-US" dirty="0" err="1" smtClean="0"/>
                <a:t>dari</a:t>
              </a:r>
              <a:r>
                <a:rPr lang="en-US" dirty="0" smtClean="0"/>
                <a:t> </a:t>
              </a:r>
              <a:r>
                <a:rPr lang="en-US" dirty="0" err="1" smtClean="0"/>
                <a:t>Rekening</a:t>
              </a:r>
              <a:r>
                <a:rPr lang="en-US" dirty="0" smtClean="0"/>
                <a:t> </a:t>
              </a:r>
              <a:r>
                <a:rPr lang="en-US" dirty="0" err="1" smtClean="0"/>
                <a:t>Pe</a:t>
              </a:r>
              <a:r>
                <a:rPr lang="id-ID" dirty="0" smtClean="0"/>
                <a:t>mberi Bantuan Sosial</a:t>
              </a:r>
              <a:r>
                <a:rPr lang="en-US" dirty="0" smtClean="0"/>
                <a:t> </a:t>
              </a:r>
              <a:r>
                <a:rPr lang="en-US" dirty="0" err="1" smtClean="0"/>
                <a:t>ke</a:t>
              </a:r>
              <a:r>
                <a:rPr lang="en-US" dirty="0" smtClean="0"/>
                <a:t> </a:t>
              </a:r>
              <a:r>
                <a:rPr lang="en-US" dirty="0" err="1" smtClean="0"/>
                <a:t>Rekenin</a:t>
              </a:r>
              <a:r>
                <a:rPr lang="id-ID" dirty="0" smtClean="0"/>
                <a:t>g Penerima Bantuan Sosial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3" name="Group 54"/>
          <p:cNvGrpSpPr/>
          <p:nvPr/>
        </p:nvGrpSpPr>
        <p:grpSpPr>
          <a:xfrm>
            <a:off x="4114800" y="2743200"/>
            <a:ext cx="3370981" cy="1676400"/>
            <a:chOff x="5486400" y="2819400"/>
            <a:chExt cx="3111675" cy="1676400"/>
          </a:xfrm>
        </p:grpSpPr>
        <p:grpSp>
          <p:nvGrpSpPr>
            <p:cNvPr id="14" name="Group 47"/>
            <p:cNvGrpSpPr/>
            <p:nvPr/>
          </p:nvGrpSpPr>
          <p:grpSpPr>
            <a:xfrm>
              <a:off x="5486400" y="2971800"/>
              <a:ext cx="2971800" cy="1524000"/>
              <a:chOff x="838200" y="3962400"/>
              <a:chExt cx="2971800" cy="1524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838200" y="4267200"/>
                <a:ext cx="2971800" cy="1219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23925" y="4724400"/>
                <a:ext cx="242887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err="1" smtClean="0"/>
                  <a:t>Disalurkan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4 TAHAP </a:t>
                </a:r>
                <a:r>
                  <a:rPr lang="en-US" sz="2000" dirty="0" err="1" smtClean="0"/>
                  <a:t>dalam</a:t>
                </a:r>
                <a:r>
                  <a:rPr lang="en-US" sz="2000" dirty="0" smtClean="0"/>
                  <a:t> 1 </a:t>
                </a:r>
                <a:r>
                  <a:rPr lang="en-US" sz="2000" dirty="0" err="1" smtClean="0"/>
                  <a:t>tahun</a:t>
                </a:r>
                <a:endParaRPr lang="en-US" sz="2000" dirty="0"/>
              </a:p>
            </p:txBody>
          </p:sp>
          <p:grpSp>
            <p:nvGrpSpPr>
              <p:cNvPr id="15" name="Group 25"/>
              <p:cNvGrpSpPr/>
              <p:nvPr/>
            </p:nvGrpSpPr>
            <p:grpSpPr>
              <a:xfrm>
                <a:off x="838200" y="3962400"/>
                <a:ext cx="677979" cy="645110"/>
                <a:chOff x="2057400" y="1813322"/>
                <a:chExt cx="677979" cy="645110"/>
              </a:xfrm>
            </p:grpSpPr>
            <p:sp>
              <p:nvSpPr>
                <p:cNvPr id="27" name="object 5"/>
                <p:cNvSpPr>
                  <a:spLocks noChangeArrowheads="1"/>
                </p:cNvSpPr>
                <p:nvPr/>
              </p:nvSpPr>
              <p:spPr bwMode="auto">
                <a:xfrm>
                  <a:off x="2057400" y="1828800"/>
                  <a:ext cx="677979" cy="629632"/>
                </a:xfrm>
                <a:custGeom>
                  <a:avLst/>
                  <a:gdLst>
                    <a:gd name="T0" fmla="*/ 431800 w 863600"/>
                    <a:gd name="T1" fmla="*/ 0 h 812800"/>
                    <a:gd name="T2" fmla="*/ 381442 w 863600"/>
                    <a:gd name="T3" fmla="*/ 2734 h 812800"/>
                    <a:gd name="T4" fmla="*/ 332792 w 863600"/>
                    <a:gd name="T5" fmla="*/ 10733 h 812800"/>
                    <a:gd name="T6" fmla="*/ 286171 w 863600"/>
                    <a:gd name="T7" fmla="*/ 23692 h 812800"/>
                    <a:gd name="T8" fmla="*/ 241905 w 863600"/>
                    <a:gd name="T9" fmla="*/ 41307 h 812800"/>
                    <a:gd name="T10" fmla="*/ 200317 w 863600"/>
                    <a:gd name="T11" fmla="*/ 63271 h 812800"/>
                    <a:gd name="T12" fmla="*/ 161731 w 863600"/>
                    <a:gd name="T13" fmla="*/ 89281 h 812800"/>
                    <a:gd name="T14" fmla="*/ 126471 w 863600"/>
                    <a:gd name="T15" fmla="*/ 119032 h 812800"/>
                    <a:gd name="T16" fmla="*/ 94861 w 863600"/>
                    <a:gd name="T17" fmla="*/ 152218 h 812800"/>
                    <a:gd name="T18" fmla="*/ 67226 w 863600"/>
                    <a:gd name="T19" fmla="*/ 188534 h 812800"/>
                    <a:gd name="T20" fmla="*/ 43888 w 863600"/>
                    <a:gd name="T21" fmla="*/ 227676 h 812800"/>
                    <a:gd name="T22" fmla="*/ 25173 w 863600"/>
                    <a:gd name="T23" fmla="*/ 269338 h 812800"/>
                    <a:gd name="T24" fmla="*/ 11404 w 863600"/>
                    <a:gd name="T25" fmla="*/ 313216 h 812800"/>
                    <a:gd name="T26" fmla="*/ 2905 w 863600"/>
                    <a:gd name="T27" fmla="*/ 359005 h 812800"/>
                    <a:gd name="T28" fmla="*/ 0 w 863600"/>
                    <a:gd name="T29" fmla="*/ 406400 h 812800"/>
                    <a:gd name="T30" fmla="*/ 2905 w 863600"/>
                    <a:gd name="T31" fmla="*/ 453794 h 812800"/>
                    <a:gd name="T32" fmla="*/ 11404 w 863600"/>
                    <a:gd name="T33" fmla="*/ 499583 h 812800"/>
                    <a:gd name="T34" fmla="*/ 25173 w 863600"/>
                    <a:gd name="T35" fmla="*/ 543461 h 812800"/>
                    <a:gd name="T36" fmla="*/ 43888 w 863600"/>
                    <a:gd name="T37" fmla="*/ 585123 h 812800"/>
                    <a:gd name="T38" fmla="*/ 67226 w 863600"/>
                    <a:gd name="T39" fmla="*/ 624265 h 812800"/>
                    <a:gd name="T40" fmla="*/ 94861 w 863600"/>
                    <a:gd name="T41" fmla="*/ 660581 h 812800"/>
                    <a:gd name="T42" fmla="*/ 126471 w 863600"/>
                    <a:gd name="T43" fmla="*/ 693767 h 812800"/>
                    <a:gd name="T44" fmla="*/ 161731 w 863600"/>
                    <a:gd name="T45" fmla="*/ 723518 h 812800"/>
                    <a:gd name="T46" fmla="*/ 200317 w 863600"/>
                    <a:gd name="T47" fmla="*/ 749528 h 812800"/>
                    <a:gd name="T48" fmla="*/ 241905 w 863600"/>
                    <a:gd name="T49" fmla="*/ 771492 h 812800"/>
                    <a:gd name="T50" fmla="*/ 286171 w 863600"/>
                    <a:gd name="T51" fmla="*/ 789107 h 812800"/>
                    <a:gd name="T52" fmla="*/ 332792 w 863600"/>
                    <a:gd name="T53" fmla="*/ 802066 h 812800"/>
                    <a:gd name="T54" fmla="*/ 381442 w 863600"/>
                    <a:gd name="T55" fmla="*/ 810065 h 812800"/>
                    <a:gd name="T56" fmla="*/ 431800 w 863600"/>
                    <a:gd name="T57" fmla="*/ 812800 h 812800"/>
                    <a:gd name="T58" fmla="*/ 482157 w 863600"/>
                    <a:gd name="T59" fmla="*/ 810065 h 812800"/>
                    <a:gd name="T60" fmla="*/ 530809 w 863600"/>
                    <a:gd name="T61" fmla="*/ 802066 h 812800"/>
                    <a:gd name="T62" fmla="*/ 577429 w 863600"/>
                    <a:gd name="T63" fmla="*/ 789107 h 812800"/>
                    <a:gd name="T64" fmla="*/ 621696 w 863600"/>
                    <a:gd name="T65" fmla="*/ 771492 h 812800"/>
                    <a:gd name="T66" fmla="*/ 663284 w 863600"/>
                    <a:gd name="T67" fmla="*/ 749528 h 812800"/>
                    <a:gd name="T68" fmla="*/ 701870 w 863600"/>
                    <a:gd name="T69" fmla="*/ 723518 h 812800"/>
                    <a:gd name="T70" fmla="*/ 737130 w 863600"/>
                    <a:gd name="T71" fmla="*/ 693767 h 812800"/>
                    <a:gd name="T72" fmla="*/ 768739 w 863600"/>
                    <a:gd name="T73" fmla="*/ 660581 h 812800"/>
                    <a:gd name="T74" fmla="*/ 796374 w 863600"/>
                    <a:gd name="T75" fmla="*/ 624265 h 812800"/>
                    <a:gd name="T76" fmla="*/ 819712 w 863600"/>
                    <a:gd name="T77" fmla="*/ 585123 h 812800"/>
                    <a:gd name="T78" fmla="*/ 838427 w 863600"/>
                    <a:gd name="T79" fmla="*/ 543461 h 812800"/>
                    <a:gd name="T80" fmla="*/ 852196 w 863600"/>
                    <a:gd name="T81" fmla="*/ 499583 h 812800"/>
                    <a:gd name="T82" fmla="*/ 860695 w 863600"/>
                    <a:gd name="T83" fmla="*/ 453794 h 812800"/>
                    <a:gd name="T84" fmla="*/ 863600 w 863600"/>
                    <a:gd name="T85" fmla="*/ 406400 h 812800"/>
                    <a:gd name="T86" fmla="*/ 860695 w 863600"/>
                    <a:gd name="T87" fmla="*/ 359005 h 812800"/>
                    <a:gd name="T88" fmla="*/ 852196 w 863600"/>
                    <a:gd name="T89" fmla="*/ 313216 h 812800"/>
                    <a:gd name="T90" fmla="*/ 838427 w 863600"/>
                    <a:gd name="T91" fmla="*/ 269338 h 812800"/>
                    <a:gd name="T92" fmla="*/ 819712 w 863600"/>
                    <a:gd name="T93" fmla="*/ 227676 h 812800"/>
                    <a:gd name="T94" fmla="*/ 796374 w 863600"/>
                    <a:gd name="T95" fmla="*/ 188534 h 812800"/>
                    <a:gd name="T96" fmla="*/ 768739 w 863600"/>
                    <a:gd name="T97" fmla="*/ 152218 h 812800"/>
                    <a:gd name="T98" fmla="*/ 737130 w 863600"/>
                    <a:gd name="T99" fmla="*/ 119032 h 812800"/>
                    <a:gd name="T100" fmla="*/ 701870 w 863600"/>
                    <a:gd name="T101" fmla="*/ 89281 h 812800"/>
                    <a:gd name="T102" fmla="*/ 663284 w 863600"/>
                    <a:gd name="T103" fmla="*/ 63271 h 812800"/>
                    <a:gd name="T104" fmla="*/ 621696 w 863600"/>
                    <a:gd name="T105" fmla="*/ 41307 h 812800"/>
                    <a:gd name="T106" fmla="*/ 577429 w 863600"/>
                    <a:gd name="T107" fmla="*/ 23692 h 812800"/>
                    <a:gd name="T108" fmla="*/ 530809 w 863600"/>
                    <a:gd name="T109" fmla="*/ 10733 h 812800"/>
                    <a:gd name="T110" fmla="*/ 482157 w 863600"/>
                    <a:gd name="T111" fmla="*/ 2734 h 812800"/>
                    <a:gd name="T112" fmla="*/ 431800 w 863600"/>
                    <a:gd name="T113" fmla="*/ 0 h 81280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63600"/>
                    <a:gd name="T172" fmla="*/ 0 h 812800"/>
                    <a:gd name="T173" fmla="*/ 863600 w 863600"/>
                    <a:gd name="T174" fmla="*/ 812800 h 81280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63600" h="812800">
                      <a:moveTo>
                        <a:pt x="431800" y="0"/>
                      </a:moveTo>
                      <a:lnTo>
                        <a:pt x="381442" y="2734"/>
                      </a:lnTo>
                      <a:lnTo>
                        <a:pt x="332792" y="10733"/>
                      </a:lnTo>
                      <a:lnTo>
                        <a:pt x="286171" y="23692"/>
                      </a:lnTo>
                      <a:lnTo>
                        <a:pt x="241905" y="41307"/>
                      </a:lnTo>
                      <a:lnTo>
                        <a:pt x="200317" y="63271"/>
                      </a:lnTo>
                      <a:lnTo>
                        <a:pt x="161731" y="89281"/>
                      </a:lnTo>
                      <a:lnTo>
                        <a:pt x="126471" y="119032"/>
                      </a:lnTo>
                      <a:lnTo>
                        <a:pt x="94861" y="152218"/>
                      </a:lnTo>
                      <a:lnTo>
                        <a:pt x="67226" y="188534"/>
                      </a:lnTo>
                      <a:lnTo>
                        <a:pt x="43888" y="227676"/>
                      </a:lnTo>
                      <a:lnTo>
                        <a:pt x="25173" y="269338"/>
                      </a:lnTo>
                      <a:lnTo>
                        <a:pt x="11404" y="313216"/>
                      </a:lnTo>
                      <a:lnTo>
                        <a:pt x="2905" y="359005"/>
                      </a:lnTo>
                      <a:lnTo>
                        <a:pt x="0" y="406400"/>
                      </a:lnTo>
                      <a:lnTo>
                        <a:pt x="2905" y="453794"/>
                      </a:lnTo>
                      <a:lnTo>
                        <a:pt x="11404" y="499583"/>
                      </a:lnTo>
                      <a:lnTo>
                        <a:pt x="25173" y="543461"/>
                      </a:lnTo>
                      <a:lnTo>
                        <a:pt x="43888" y="585123"/>
                      </a:lnTo>
                      <a:lnTo>
                        <a:pt x="67226" y="624265"/>
                      </a:lnTo>
                      <a:lnTo>
                        <a:pt x="94861" y="660581"/>
                      </a:lnTo>
                      <a:lnTo>
                        <a:pt x="126471" y="693767"/>
                      </a:lnTo>
                      <a:lnTo>
                        <a:pt x="161731" y="723518"/>
                      </a:lnTo>
                      <a:lnTo>
                        <a:pt x="200317" y="749528"/>
                      </a:lnTo>
                      <a:lnTo>
                        <a:pt x="241905" y="771492"/>
                      </a:lnTo>
                      <a:lnTo>
                        <a:pt x="286171" y="789107"/>
                      </a:lnTo>
                      <a:lnTo>
                        <a:pt x="332792" y="802066"/>
                      </a:lnTo>
                      <a:lnTo>
                        <a:pt x="381442" y="810065"/>
                      </a:lnTo>
                      <a:lnTo>
                        <a:pt x="431800" y="812800"/>
                      </a:lnTo>
                      <a:lnTo>
                        <a:pt x="482157" y="810065"/>
                      </a:lnTo>
                      <a:lnTo>
                        <a:pt x="530809" y="802066"/>
                      </a:lnTo>
                      <a:lnTo>
                        <a:pt x="577429" y="789107"/>
                      </a:lnTo>
                      <a:lnTo>
                        <a:pt x="621696" y="771492"/>
                      </a:lnTo>
                      <a:lnTo>
                        <a:pt x="663284" y="749528"/>
                      </a:lnTo>
                      <a:lnTo>
                        <a:pt x="701870" y="723518"/>
                      </a:lnTo>
                      <a:lnTo>
                        <a:pt x="737130" y="693767"/>
                      </a:lnTo>
                      <a:lnTo>
                        <a:pt x="768739" y="660581"/>
                      </a:lnTo>
                      <a:lnTo>
                        <a:pt x="796374" y="624265"/>
                      </a:lnTo>
                      <a:lnTo>
                        <a:pt x="819712" y="585123"/>
                      </a:lnTo>
                      <a:lnTo>
                        <a:pt x="838427" y="543461"/>
                      </a:lnTo>
                      <a:lnTo>
                        <a:pt x="852196" y="499583"/>
                      </a:lnTo>
                      <a:lnTo>
                        <a:pt x="860695" y="453794"/>
                      </a:lnTo>
                      <a:lnTo>
                        <a:pt x="863600" y="406400"/>
                      </a:lnTo>
                      <a:lnTo>
                        <a:pt x="860695" y="359005"/>
                      </a:lnTo>
                      <a:lnTo>
                        <a:pt x="852196" y="313216"/>
                      </a:lnTo>
                      <a:lnTo>
                        <a:pt x="838427" y="269338"/>
                      </a:lnTo>
                      <a:lnTo>
                        <a:pt x="819712" y="227676"/>
                      </a:lnTo>
                      <a:lnTo>
                        <a:pt x="796374" y="188534"/>
                      </a:lnTo>
                      <a:lnTo>
                        <a:pt x="768739" y="152218"/>
                      </a:lnTo>
                      <a:lnTo>
                        <a:pt x="737130" y="119032"/>
                      </a:lnTo>
                      <a:lnTo>
                        <a:pt x="701870" y="89281"/>
                      </a:lnTo>
                      <a:lnTo>
                        <a:pt x="663284" y="63271"/>
                      </a:lnTo>
                      <a:lnTo>
                        <a:pt x="621696" y="41307"/>
                      </a:lnTo>
                      <a:lnTo>
                        <a:pt x="577429" y="23692"/>
                      </a:lnTo>
                      <a:lnTo>
                        <a:pt x="530809" y="10733"/>
                      </a:lnTo>
                      <a:lnTo>
                        <a:pt x="482157" y="2734"/>
                      </a:lnTo>
                      <a:lnTo>
                        <a:pt x="431800" y="0"/>
                      </a:lnTo>
                      <a:close/>
                    </a:path>
                  </a:pathLst>
                </a:custGeom>
                <a:solidFill>
                  <a:srgbClr val="E46C0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" name="object 6"/>
                <p:cNvSpPr txBox="1"/>
                <p:nvPr/>
              </p:nvSpPr>
              <p:spPr>
                <a:xfrm>
                  <a:off x="2231337" y="1813322"/>
                  <a:ext cx="264213" cy="615553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12698" defTabSz="91431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spc="220" dirty="0" smtClean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2</a:t>
                  </a:r>
                  <a:endParaRPr sz="4000" dirty="0">
                    <a:latin typeface="Trebuchet MS"/>
                    <a:ea typeface="+mn-ea"/>
                    <a:cs typeface="Trebuchet MS"/>
                  </a:endParaRPr>
                </a:p>
              </p:txBody>
            </p:sp>
          </p:grpSp>
        </p:grpSp>
        <p:pic>
          <p:nvPicPr>
            <p:cNvPr id="53" name="Picture 52" descr="kalend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800" y="2819400"/>
              <a:ext cx="1054275" cy="762000"/>
            </a:xfrm>
            <a:prstGeom prst="rect">
              <a:avLst/>
            </a:prstGeom>
          </p:spPr>
        </p:pic>
      </p:grpSp>
      <p:pic>
        <p:nvPicPr>
          <p:cNvPr id="46" name="Picture 45" descr="KKS.jpg"/>
          <p:cNvPicPr>
            <a:picLocks noChangeAspect="1"/>
          </p:cNvPicPr>
          <p:nvPr/>
        </p:nvPicPr>
        <p:blipFill>
          <a:blip r:embed="rId4" cstate="print"/>
          <a:srcRect r="29167"/>
          <a:stretch>
            <a:fillRect/>
          </a:stretch>
        </p:blipFill>
        <p:spPr>
          <a:xfrm>
            <a:off x="7467600" y="3429000"/>
            <a:ext cx="2266950" cy="2133600"/>
          </a:xfrm>
          <a:prstGeom prst="rect">
            <a:avLst/>
          </a:prstGeom>
        </p:spPr>
      </p:pic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24</a:t>
            </a:fld>
            <a:endParaRPr lang="id-ID"/>
          </a:p>
        </p:txBody>
      </p:sp>
      <p:sp>
        <p:nvSpPr>
          <p:cNvPr id="45" name="Rectangle 44"/>
          <p:cNvSpPr/>
          <p:nvPr/>
        </p:nvSpPr>
        <p:spPr>
          <a:xfrm rot="20250808">
            <a:off x="-82257" y="536394"/>
            <a:ext cx="2473754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5042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199"/>
            <a:ext cx="8915400" cy="960437"/>
          </a:xfrm>
        </p:spPr>
        <p:txBody>
          <a:bodyPr/>
          <a:lstStyle/>
          <a:p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PKH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4876800"/>
            <a:ext cx="4495800" cy="21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1200" i="1" dirty="0" err="1" smtClean="0">
                <a:latin typeface="+mj-lt"/>
                <a:ea typeface="+mj-ea"/>
                <a:cs typeface="+mj-cs"/>
              </a:rPr>
              <a:t>Sumber</a:t>
            </a:r>
            <a:r>
              <a:rPr lang="en-US" sz="1200" i="1" dirty="0" smtClean="0">
                <a:latin typeface="+mj-lt"/>
                <a:ea typeface="+mj-ea"/>
                <a:cs typeface="+mj-cs"/>
              </a:rPr>
              <a:t>: SK </a:t>
            </a:r>
            <a:r>
              <a:rPr lang="en-US" sz="1200" i="1" dirty="0" err="1">
                <a:latin typeface="+mj-lt"/>
                <a:ea typeface="+mj-ea"/>
                <a:cs typeface="+mj-cs"/>
              </a:rPr>
              <a:t>Menteri</a:t>
            </a:r>
            <a:r>
              <a:rPr lang="en-US" sz="1200" i="1" dirty="0">
                <a:latin typeface="+mj-lt"/>
                <a:ea typeface="+mj-ea"/>
                <a:cs typeface="+mj-cs"/>
              </a:rPr>
              <a:t> </a:t>
            </a:r>
            <a:r>
              <a:rPr lang="en-US" sz="1200" i="1" dirty="0" err="1">
                <a:latin typeface="+mj-lt"/>
                <a:ea typeface="+mj-ea"/>
                <a:cs typeface="+mj-cs"/>
              </a:rPr>
              <a:t>Sosial</a:t>
            </a:r>
            <a:r>
              <a:rPr lang="en-US" sz="1200" i="1" dirty="0">
                <a:latin typeface="+mj-lt"/>
                <a:ea typeface="+mj-ea"/>
                <a:cs typeface="+mj-cs"/>
              </a:rPr>
              <a:t> </a:t>
            </a:r>
            <a:r>
              <a:rPr lang="en-US" sz="1200" i="1" dirty="0" smtClean="0">
                <a:latin typeface="+mj-lt"/>
                <a:ea typeface="+mj-ea"/>
                <a:cs typeface="+mj-cs"/>
              </a:rPr>
              <a:t>RI No………………..</a:t>
            </a:r>
            <a:endParaRPr lang="en-US" sz="1200" i="1" dirty="0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9253429"/>
              </p:ext>
            </p:extLst>
          </p:nvPr>
        </p:nvGraphicFramePr>
        <p:xfrm>
          <a:off x="1828800" y="2209800"/>
          <a:ext cx="4955886" cy="2506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664"/>
                <a:gridCol w="2395222"/>
                <a:gridCol w="1905000"/>
              </a:tblGrid>
              <a:tr h="6992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KOMPONEN BANTUAN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INDEKS BANTUAN (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31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KPM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Reluger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1.890.000,-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KPM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2.000.000,-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KPM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Penyandang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Disabilitas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2.000.000,-</a:t>
                      </a:r>
                    </a:p>
                  </a:txBody>
                  <a:tcPr marL="99061" marR="99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7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KPM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Papua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Papua Barat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2.000.000,-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1" marR="99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 rot="20250808">
            <a:off x="-82257" y="536394"/>
            <a:ext cx="2473754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7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7"/>
            <a:ext cx="67437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Penangguhan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Penghentian</a:t>
            </a:r>
            <a:r>
              <a:rPr lang="en-US" sz="3200" dirty="0" smtClean="0"/>
              <a:t> </a:t>
            </a:r>
            <a:r>
              <a:rPr lang="en-US" sz="3200" dirty="0" err="1" smtClean="0"/>
              <a:t>Bantuan</a:t>
            </a:r>
            <a:endParaRPr lang="en-US" sz="32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533400" y="2438400"/>
          <a:ext cx="8915403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1"/>
                <a:gridCol w="2971801"/>
                <a:gridCol w="2971801"/>
              </a:tblGrid>
              <a:tr h="536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Tidak</a:t>
                      </a:r>
                      <a:r>
                        <a:rPr lang="en-US" sz="1800" b="1" dirty="0"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Dapat</a:t>
                      </a:r>
                      <a:r>
                        <a:rPr lang="en-US" sz="1800" b="1" dirty="0"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Bantuan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97" marR="1396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Mendapatkan</a:t>
                      </a:r>
                      <a:r>
                        <a:rPr lang="en-US" sz="1800" b="1" dirty="0"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Bantuan</a:t>
                      </a:r>
                      <a:r>
                        <a:rPr lang="en-US" sz="1800" b="1" dirty="0"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Kembali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97" marR="1396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Dihentikan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97" marR="139697" marT="0" marB="0"/>
                </a:tc>
              </a:tr>
              <a:tr h="22827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Ba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n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an</a:t>
                      </a:r>
                      <a:r>
                        <a:rPr lang="en-US" sz="1600" spc="17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175" dirty="0" err="1">
                          <a:latin typeface="Arial"/>
                          <a:ea typeface="Book Antiqua"/>
                          <a:cs typeface="Times New Roman"/>
                        </a:rPr>
                        <a:t>ditangguhkan</a:t>
                      </a:r>
                      <a:r>
                        <a:rPr lang="en-US" sz="1600" spc="17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i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la</a:t>
                      </a:r>
                      <a:r>
                        <a:rPr lang="en-US" sz="1600" spc="18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180" dirty="0" err="1">
                          <a:latin typeface="Arial"/>
                          <a:ea typeface="Book Antiqua"/>
                          <a:cs typeface="Times New Roman"/>
                        </a:rPr>
                        <a:t>salah</a:t>
                      </a:r>
                      <a:r>
                        <a:rPr lang="en-US" sz="1600" spc="18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180" dirty="0" err="1">
                          <a:latin typeface="Arial"/>
                          <a:ea typeface="Book Antiqua"/>
                          <a:cs typeface="Times New Roman"/>
                        </a:rPr>
                        <a:t>satu</a:t>
                      </a:r>
                      <a:r>
                        <a:rPr lang="en-US" sz="1600" spc="18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180" dirty="0" err="1">
                          <a:latin typeface="Arial"/>
                          <a:ea typeface="Book Antiqua"/>
                          <a:cs typeface="Times New Roman"/>
                        </a:rPr>
                        <a:t>anggota</a:t>
                      </a:r>
                      <a:r>
                        <a:rPr lang="en-US" sz="1600" spc="18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KPM</a:t>
                      </a:r>
                      <a:r>
                        <a:rPr lang="en-US" sz="1600" spc="18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>
                          <a:latin typeface="Arial"/>
                          <a:ea typeface="Book Antiqua"/>
                          <a:cs typeface="Times New Roman"/>
                        </a:rPr>
                        <a:t>P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H</a:t>
                      </a:r>
                      <a:r>
                        <a:rPr lang="en-US" sz="1600" spc="18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idak</a:t>
                      </a:r>
                      <a:r>
                        <a:rPr lang="en-US" sz="1600" spc="18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m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en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hi</a:t>
                      </a:r>
                      <a:r>
                        <a:rPr lang="en-US" sz="1600" spc="18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ko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i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y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ang</a:t>
                      </a:r>
                      <a:r>
                        <a:rPr lang="en-US" sz="1600" spc="1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elah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ditentukan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ntuk</a:t>
                      </a:r>
                      <a:r>
                        <a:rPr lang="en-US" sz="1600" spc="1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1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 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ali</a:t>
                      </a:r>
                      <a:r>
                        <a:rPr lang="en-US" sz="1600" spc="1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s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ikl</a:t>
                      </a:r>
                      <a:r>
                        <a:rPr lang="en-US" sz="1600" spc="10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s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10" dirty="0" err="1">
                          <a:latin typeface="Arial"/>
                          <a:ea typeface="Book Antiqua"/>
                          <a:cs typeface="Times New Roman"/>
                        </a:rPr>
                        <a:t>p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enyal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an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a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ntuan</a:t>
                      </a:r>
                      <a:r>
                        <a:rPr lang="en-US" sz="1600" spc="1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(3</a:t>
                      </a:r>
                      <a:r>
                        <a:rPr lang="en-US" sz="1600" spc="1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lan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ber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10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-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)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dengan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tidak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mendapatkan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bantuan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pada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tahap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tersebut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untuk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bantuan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tunai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97" marR="13969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Apabila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pada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tahap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berikutnya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seluruh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anggota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KPM PKH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memenuhi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komitmen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maka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bantuan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pada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tahap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sebelumnya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diakumulasikan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pada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tahap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berikutnya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untuk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mekanisme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Tunai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97" marR="13969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epe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s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aan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>
                          <a:latin typeface="Arial"/>
                          <a:ea typeface="Book Antiqua"/>
                          <a:cs typeface="Times New Roman"/>
                        </a:rPr>
                        <a:t>P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H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10" dirty="0" err="1">
                          <a:latin typeface="Arial"/>
                          <a:ea typeface="Book Antiqua"/>
                          <a:cs typeface="Times New Roman"/>
                        </a:rPr>
                        <a:t>a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spc="-10" dirty="0" err="1">
                          <a:latin typeface="Arial"/>
                          <a:ea typeface="Book Antiqua"/>
                          <a:cs typeface="Times New Roman"/>
                        </a:rPr>
                        <a:t>a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n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dikel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rk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an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jika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KPM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>
                          <a:latin typeface="Arial"/>
                          <a:ea typeface="Book Antiqua"/>
                          <a:cs typeface="Times New Roman"/>
                        </a:rPr>
                        <a:t>P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H</a:t>
                      </a:r>
                      <a:r>
                        <a:rPr lang="en-US" sz="1600" spc="23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idak</a:t>
                      </a:r>
                      <a:r>
                        <a:rPr lang="en-US" sz="1600" spc="25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</a:t>
                      </a:r>
                      <a:r>
                        <a:rPr lang="en-US" sz="1600" spc="-20" dirty="0" err="1">
                          <a:latin typeface="Arial"/>
                          <a:ea typeface="Book Antiqua"/>
                          <a:cs typeface="Times New Roman"/>
                        </a:rPr>
                        <a:t>m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en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hi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ko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i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men</a:t>
                      </a:r>
                      <a:r>
                        <a:rPr lang="en-US" sz="1600" spc="3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v</a:t>
                      </a:r>
                      <a:r>
                        <a:rPr lang="en-US" sz="1600" spc="-10" dirty="0" err="1">
                          <a:latin typeface="Arial"/>
                          <a:ea typeface="Book Antiqua"/>
                          <a:cs typeface="Times New Roman"/>
                        </a:rPr>
                        <a:t>e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f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ikasi</a:t>
                      </a:r>
                      <a:r>
                        <a:rPr lang="en-US" sz="1600" spc="3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>
                          <a:latin typeface="Arial"/>
                          <a:ea typeface="Book Antiqua"/>
                          <a:cs typeface="Times New Roman"/>
                        </a:rPr>
                        <a:t>y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ang</a:t>
                      </a:r>
                      <a:r>
                        <a:rPr lang="en-US" sz="1600" spc="3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elah</a:t>
                      </a:r>
                      <a:r>
                        <a:rPr lang="en-US" sz="1600" spc="3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dite</a:t>
                      </a:r>
                      <a:r>
                        <a:rPr lang="en-US" sz="1600" spc="-15" dirty="0" err="1">
                          <a:latin typeface="Arial"/>
                          <a:ea typeface="Book Antiqua"/>
                          <a:cs typeface="Times New Roman"/>
                        </a:rPr>
                        <a:t>n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an</a:t>
                      </a:r>
                      <a:r>
                        <a:rPr lang="en-US" sz="1600" spc="3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1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ntuk</a:t>
                      </a:r>
                      <a:r>
                        <a:rPr lang="en-US" sz="1600" spc="3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3</a:t>
                      </a:r>
                      <a:r>
                        <a:rPr lang="en-US" sz="1600" spc="3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ali</a:t>
                      </a:r>
                      <a:r>
                        <a:rPr lang="en-US" sz="1600" spc="2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s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iklus</a:t>
                      </a:r>
                      <a:r>
                        <a:rPr lang="en-US" sz="1600" spc="3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Penyaluran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bantuan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(9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bulan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berturut-turut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)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melalui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investigasi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dalam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monitoring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evaluasi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kegiatan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bantuan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yang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ada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dalam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rekening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penerima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akan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dikembalikan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ke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Kas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Negara.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97" marR="139697" marT="0" marB="0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09600" y="1676400"/>
            <a:ext cx="4376738" cy="639762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 rot="20250808">
            <a:off x="-82257" y="536394"/>
            <a:ext cx="2473754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915403" cy="357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1"/>
                <a:gridCol w="2971801"/>
                <a:gridCol w="2971801"/>
              </a:tblGrid>
              <a:tr h="652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Tidak</a:t>
                      </a:r>
                      <a:r>
                        <a:rPr lang="en-US" sz="1800" b="1" dirty="0"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Dapat</a:t>
                      </a:r>
                      <a:r>
                        <a:rPr lang="en-US" sz="1800" b="1" dirty="0"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Bantuan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47" marR="139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Mendapatkan</a:t>
                      </a:r>
                      <a:r>
                        <a:rPr lang="en-US" sz="1800" b="1" dirty="0"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Bantuan</a:t>
                      </a:r>
                      <a:r>
                        <a:rPr lang="en-US" sz="1800" b="1" dirty="0"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Kembali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47" marR="139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rial"/>
                          <a:ea typeface="PMingLiU"/>
                          <a:cs typeface="Times New Roman"/>
                        </a:rPr>
                        <a:t>Dihentikan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47" marR="139647" marT="0" marB="0"/>
                </a:tc>
              </a:tr>
              <a:tr h="2776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Jika</a:t>
                      </a:r>
                      <a:r>
                        <a:rPr lang="en-US" sz="1600" spc="18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KPM</a:t>
                      </a:r>
                      <a:r>
                        <a:rPr lang="en-US" sz="1600" spc="18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>
                          <a:latin typeface="Arial"/>
                          <a:ea typeface="Book Antiqua"/>
                          <a:cs typeface="Times New Roman"/>
                        </a:rPr>
                        <a:t>P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H</a:t>
                      </a:r>
                      <a:r>
                        <a:rPr lang="en-US" sz="1600" spc="18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idak</a:t>
                      </a:r>
                      <a:r>
                        <a:rPr lang="en-US" sz="1600" spc="18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m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en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hi</a:t>
                      </a:r>
                      <a:r>
                        <a:rPr lang="en-US" sz="1600" spc="18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ko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i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y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ang</a:t>
                      </a:r>
                      <a:r>
                        <a:rPr lang="en-US" sz="1600" spc="1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elah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ditentukan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ntuk</a:t>
                      </a:r>
                      <a:r>
                        <a:rPr lang="en-US" sz="1600" spc="1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1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 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ali</a:t>
                      </a:r>
                      <a:r>
                        <a:rPr lang="en-US" sz="1600" spc="1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s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ikl</a:t>
                      </a:r>
                      <a:r>
                        <a:rPr lang="en-US" sz="1600" spc="10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s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10" dirty="0" err="1">
                          <a:latin typeface="Arial"/>
                          <a:ea typeface="Book Antiqua"/>
                          <a:cs typeface="Times New Roman"/>
                        </a:rPr>
                        <a:t>p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enyal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an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a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ntuan</a:t>
                      </a:r>
                      <a:r>
                        <a:rPr lang="en-US" sz="1600" spc="1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(3</a:t>
                      </a:r>
                      <a:r>
                        <a:rPr lang="en-US" sz="1600" spc="1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lan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ber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10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-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)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dengan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memblokir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dana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yang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ada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pada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rekening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untuk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bantuan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Non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Tunai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47" marR="1396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Book Antiqua"/>
                          <a:cs typeface="Times New Roman"/>
                        </a:rPr>
                        <a:t>Apabila pada tahap berikutnya KPM PKH memenuhi komitmen, maka bantuan yang ditangguhkan sebelumnya dapat ditarik untuk bantuan Non Tunai.</a:t>
                      </a:r>
                      <a:endParaRPr lang="en-US" sz="16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47" marR="1396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epe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s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aan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>
                          <a:latin typeface="Arial"/>
                          <a:ea typeface="Book Antiqua"/>
                          <a:cs typeface="Times New Roman"/>
                        </a:rPr>
                        <a:t>P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H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10" dirty="0" err="1">
                          <a:latin typeface="Arial"/>
                          <a:ea typeface="Book Antiqua"/>
                          <a:cs typeface="Times New Roman"/>
                        </a:rPr>
                        <a:t>a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spc="-10" dirty="0" err="1">
                          <a:latin typeface="Arial"/>
                          <a:ea typeface="Book Antiqua"/>
                          <a:cs typeface="Times New Roman"/>
                        </a:rPr>
                        <a:t>a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n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dikel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rk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an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jika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KPM</a:t>
                      </a:r>
                      <a:r>
                        <a:rPr lang="en-US" sz="1600" spc="25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>
                          <a:latin typeface="Arial"/>
                          <a:ea typeface="Book Antiqua"/>
                          <a:cs typeface="Times New Roman"/>
                        </a:rPr>
                        <a:t>P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H</a:t>
                      </a:r>
                      <a:r>
                        <a:rPr lang="en-US" sz="1600" spc="23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idak</a:t>
                      </a:r>
                      <a:r>
                        <a:rPr lang="en-US" sz="1600" spc="25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</a:t>
                      </a:r>
                      <a:r>
                        <a:rPr lang="en-US" sz="1600" spc="-20" dirty="0" err="1">
                          <a:latin typeface="Arial"/>
                          <a:ea typeface="Book Antiqua"/>
                          <a:cs typeface="Times New Roman"/>
                        </a:rPr>
                        <a:t>m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en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hi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ko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i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men</a:t>
                      </a:r>
                      <a:r>
                        <a:rPr lang="en-US" sz="1600" spc="3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v</a:t>
                      </a:r>
                      <a:r>
                        <a:rPr lang="en-US" sz="1600" spc="-10" dirty="0" err="1">
                          <a:latin typeface="Arial"/>
                          <a:ea typeface="Book Antiqua"/>
                          <a:cs typeface="Times New Roman"/>
                        </a:rPr>
                        <a:t>e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r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f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ikasi</a:t>
                      </a:r>
                      <a:r>
                        <a:rPr lang="en-US" sz="1600" spc="3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>
                          <a:latin typeface="Arial"/>
                          <a:ea typeface="Book Antiqua"/>
                          <a:cs typeface="Times New Roman"/>
                        </a:rPr>
                        <a:t>y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ang</a:t>
                      </a:r>
                      <a:r>
                        <a:rPr lang="en-US" sz="1600" spc="3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elah</a:t>
                      </a:r>
                      <a:r>
                        <a:rPr lang="en-US" sz="1600" spc="3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dite</a:t>
                      </a:r>
                      <a:r>
                        <a:rPr lang="en-US" sz="1600" spc="-15" dirty="0" err="1">
                          <a:latin typeface="Arial"/>
                          <a:ea typeface="Book Antiqua"/>
                          <a:cs typeface="Times New Roman"/>
                        </a:rPr>
                        <a:t>n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t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spc="5" dirty="0" err="1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an</a:t>
                      </a:r>
                      <a:r>
                        <a:rPr lang="en-US" sz="1600" spc="3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15" dirty="0" err="1">
                          <a:latin typeface="Arial"/>
                          <a:ea typeface="Book Antiqua"/>
                          <a:cs typeface="Times New Roman"/>
                        </a:rPr>
                        <a:t>u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ntuk</a:t>
                      </a:r>
                      <a:r>
                        <a:rPr lang="en-US" sz="1600" spc="3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3</a:t>
                      </a:r>
                      <a:r>
                        <a:rPr lang="en-US" sz="1600" spc="35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5" dirty="0">
                          <a:latin typeface="Arial"/>
                          <a:ea typeface="Book Antiqua"/>
                          <a:cs typeface="Times New Roman"/>
                        </a:rPr>
                        <a:t>k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ali</a:t>
                      </a:r>
                      <a:r>
                        <a:rPr lang="en-US" sz="1600" spc="2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spc="-5" dirty="0" err="1">
                          <a:latin typeface="Arial"/>
                          <a:ea typeface="Book Antiqua"/>
                          <a:cs typeface="Times New Roman"/>
                        </a:rPr>
                        <a:t>s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iklus</a:t>
                      </a:r>
                      <a:r>
                        <a:rPr lang="en-US" sz="1600" spc="3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Penyaluran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bantuan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(9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bulan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berturut-turut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)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melalui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investigasi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dalam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monitoring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evaluasi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kegiatan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bantuan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yang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ada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dalam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rekening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penerima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akan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dikembalikan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ke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Book Antiqua"/>
                          <a:cs typeface="Times New Roman"/>
                        </a:rPr>
                        <a:t>Kas</a:t>
                      </a:r>
                      <a:r>
                        <a:rPr lang="en-US" sz="1600" dirty="0">
                          <a:latin typeface="Arial"/>
                          <a:ea typeface="Book Antiqua"/>
                          <a:cs typeface="Times New Roman"/>
                        </a:rPr>
                        <a:t> Negara.</a:t>
                      </a:r>
                      <a:endParaRPr lang="en-US" sz="16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39647" marR="139647" marT="0" marB="0"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7000" y="274637"/>
            <a:ext cx="67437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Penangguhan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Penghentian</a:t>
            </a:r>
            <a:r>
              <a:rPr lang="en-US" sz="3200" dirty="0" smtClean="0"/>
              <a:t> </a:t>
            </a:r>
            <a:r>
              <a:rPr lang="en-US" sz="3200" dirty="0" err="1" smtClean="0"/>
              <a:t>Bantuan</a:t>
            </a:r>
            <a:endParaRPr lang="en-US" sz="32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09600" y="1676400"/>
            <a:ext cx="437673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Mekanisme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27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 rot="20250808">
            <a:off x="-82257" y="536394"/>
            <a:ext cx="2473754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Pendampingan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819400"/>
            <a:ext cx="3949045" cy="245167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0" y="1371600"/>
            <a:ext cx="49530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lvl="1" indent="0">
              <a:buNone/>
            </a:pPr>
            <a:r>
              <a:rPr lang="en-US" sz="2600" dirty="0" err="1" smtClean="0"/>
              <a:t>Pendamping</a:t>
            </a:r>
            <a:r>
              <a:rPr lang="en-US" sz="2600" dirty="0" smtClean="0"/>
              <a:t> </a:t>
            </a:r>
            <a:r>
              <a:rPr lang="en-US" sz="2600" dirty="0" err="1" smtClean="0"/>
              <a:t>melakukan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fungsi</a:t>
            </a:r>
            <a:r>
              <a:rPr lang="en-US" sz="2600" dirty="0" smtClean="0"/>
              <a:t> </a:t>
            </a:r>
            <a:r>
              <a:rPr lang="en-US" sz="2600" dirty="0" err="1" smtClean="0"/>
              <a:t>fasilitasi</a:t>
            </a:r>
            <a:r>
              <a:rPr lang="en-US" sz="2600" dirty="0" smtClean="0"/>
              <a:t>, </a:t>
            </a:r>
            <a:r>
              <a:rPr lang="en-US" sz="2600" dirty="0" err="1" smtClean="0"/>
              <a:t>mediasi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advokasi</a:t>
            </a:r>
            <a:r>
              <a:rPr lang="en-US" sz="2600" dirty="0" smtClean="0"/>
              <a:t> </a:t>
            </a:r>
            <a:r>
              <a:rPr lang="en-US" sz="2600" dirty="0" err="1" smtClean="0"/>
              <a:t>terhadap</a:t>
            </a:r>
            <a:r>
              <a:rPr lang="en-US" sz="2600" dirty="0" smtClean="0"/>
              <a:t> KPM.</a:t>
            </a:r>
          </a:p>
          <a:p>
            <a:pPr marL="0" lvl="1" indent="0">
              <a:buNone/>
            </a:pP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err="1" smtClean="0"/>
              <a:t>Memastikan</a:t>
            </a:r>
            <a:r>
              <a:rPr lang="en-US" sz="2500" dirty="0" smtClean="0"/>
              <a:t> </a:t>
            </a:r>
            <a:r>
              <a:rPr lang="en-US" sz="2500" dirty="0" err="1" smtClean="0"/>
              <a:t>bantuan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tepat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sasaran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tepat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jumlah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dan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tepat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waktu</a:t>
            </a:r>
            <a:r>
              <a:rPr lang="en-US" sz="21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err="1" smtClean="0"/>
              <a:t>Mengadakan</a:t>
            </a:r>
            <a:r>
              <a:rPr lang="en-US" sz="2500" dirty="0" smtClean="0"/>
              <a:t> </a:t>
            </a:r>
            <a:r>
              <a:rPr lang="en-US" sz="2500" b="1" dirty="0" err="1"/>
              <a:t>pertemuan</a:t>
            </a:r>
            <a:r>
              <a:rPr lang="en-US" sz="2500" b="1" dirty="0"/>
              <a:t> </a:t>
            </a:r>
            <a:r>
              <a:rPr lang="en-US" sz="2500" b="1" dirty="0" err="1"/>
              <a:t>kelompok</a:t>
            </a:r>
            <a:r>
              <a:rPr lang="en-US" sz="2500" b="1" dirty="0"/>
              <a:t> </a:t>
            </a:r>
            <a:r>
              <a:rPr lang="en-US" sz="2500" b="1" dirty="0" err="1"/>
              <a:t>bulanan</a:t>
            </a:r>
            <a:r>
              <a:rPr lang="en-US" sz="2500" b="1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smtClean="0"/>
              <a:t>KPM PKH </a:t>
            </a:r>
            <a:r>
              <a:rPr lang="en-US" sz="2500" dirty="0" err="1" smtClean="0"/>
              <a:t>dampingannya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format </a:t>
            </a:r>
            <a:r>
              <a:rPr lang="en-US" sz="2500" dirty="0" err="1" smtClean="0"/>
              <a:t>Pertemuan</a:t>
            </a:r>
            <a:r>
              <a:rPr lang="en-US" sz="2500" dirty="0" smtClean="0"/>
              <a:t> </a:t>
            </a:r>
            <a:r>
              <a:rPr lang="en-US" sz="2500" dirty="0" err="1" smtClean="0"/>
              <a:t>Peningkatan</a:t>
            </a:r>
            <a:r>
              <a:rPr lang="en-US" sz="2500" dirty="0" smtClean="0"/>
              <a:t> </a:t>
            </a:r>
            <a:r>
              <a:rPr lang="en-US" sz="2500" dirty="0" err="1" smtClean="0"/>
              <a:t>Kemampuan</a:t>
            </a:r>
            <a:r>
              <a:rPr lang="en-US" sz="2500" dirty="0" smtClean="0"/>
              <a:t> </a:t>
            </a:r>
            <a:r>
              <a:rPr lang="en-US" sz="2500" dirty="0" err="1" smtClean="0"/>
              <a:t>Keluarga</a:t>
            </a:r>
            <a:r>
              <a:rPr lang="en-US" sz="2500" dirty="0" smtClean="0"/>
              <a:t> (P2K2)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err="1" smtClean="0"/>
              <a:t>Melakukan</a:t>
            </a:r>
            <a:r>
              <a:rPr lang="en-US" sz="2500" dirty="0" smtClean="0"/>
              <a:t> </a:t>
            </a:r>
            <a:r>
              <a:rPr lang="en-US" sz="2500" dirty="0" err="1" smtClean="0"/>
              <a:t>fungsi</a:t>
            </a:r>
            <a:r>
              <a:rPr lang="en-US" sz="2500" dirty="0" smtClean="0"/>
              <a:t> </a:t>
            </a:r>
            <a:r>
              <a:rPr lang="en-US" sz="2500" dirty="0" err="1" smtClean="0"/>
              <a:t>penanganan</a:t>
            </a:r>
            <a:r>
              <a:rPr lang="en-US" sz="2500" dirty="0" smtClean="0"/>
              <a:t> </a:t>
            </a:r>
            <a:r>
              <a:rPr lang="en-US" sz="2500" dirty="0" err="1" smtClean="0"/>
              <a:t>pengaduan</a:t>
            </a:r>
            <a:endParaRPr lang="en-US" sz="25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5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28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rot="20250808">
            <a:off x="-82257" y="536394"/>
            <a:ext cx="2473754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1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Capaian</a:t>
            </a:r>
            <a:r>
              <a:rPr lang="en-US" dirty="0" smtClean="0"/>
              <a:t> FDS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5"/>
            <a:ext cx="6057900" cy="4038595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Masuknya</a:t>
            </a:r>
            <a:r>
              <a:rPr lang="en-US" sz="2000" dirty="0" smtClean="0"/>
              <a:t> FDS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i="1" dirty="0" smtClean="0"/>
              <a:t>business process </a:t>
            </a:r>
            <a:r>
              <a:rPr lang="en-US" sz="2000" dirty="0" smtClean="0"/>
              <a:t>PKH</a:t>
            </a:r>
          </a:p>
          <a:p>
            <a:r>
              <a:rPr lang="en-US" sz="2000" dirty="0" smtClean="0"/>
              <a:t>FDS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sejak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kepesertaan</a:t>
            </a:r>
            <a:endParaRPr lang="en-US" sz="2000" dirty="0" smtClean="0"/>
          </a:p>
          <a:p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meningkatnya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pendamping</a:t>
            </a:r>
            <a:r>
              <a:rPr lang="en-US" sz="2000" dirty="0" smtClean="0"/>
              <a:t> PKH </a:t>
            </a:r>
            <a:r>
              <a:rPr lang="en-US" sz="2000" dirty="0" err="1" smtClean="0"/>
              <a:t>terlatih</a:t>
            </a:r>
            <a:r>
              <a:rPr lang="en-US" sz="2000" dirty="0" smtClean="0"/>
              <a:t> FDS  </a:t>
            </a:r>
            <a:r>
              <a:rPr lang="en-US" sz="2000" dirty="0" err="1" smtClean="0"/>
              <a:t>dari</a:t>
            </a:r>
            <a:r>
              <a:rPr lang="en-US" sz="2000" dirty="0" smtClean="0"/>
              <a:t> 442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1040</a:t>
            </a:r>
          </a:p>
          <a:p>
            <a:r>
              <a:rPr lang="en-US" sz="2000" dirty="0" err="1" smtClean="0"/>
              <a:t>Tersedianya</a:t>
            </a:r>
            <a:r>
              <a:rPr lang="en-US" sz="2000" dirty="0" smtClean="0"/>
              <a:t> tool </a:t>
            </a:r>
            <a:r>
              <a:rPr lang="en-US" sz="2000" dirty="0" err="1" smtClean="0"/>
              <a:t>diklat</a:t>
            </a:r>
            <a:r>
              <a:rPr lang="en-US" sz="2000" dirty="0" smtClean="0"/>
              <a:t> FDS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e-learning</a:t>
            </a:r>
          </a:p>
          <a:p>
            <a:r>
              <a:rPr lang="en-US" sz="2000" dirty="0" err="1" smtClean="0"/>
              <a:t>Dukungan</a:t>
            </a:r>
            <a:r>
              <a:rPr lang="en-US" sz="2000" dirty="0" smtClean="0"/>
              <a:t> </a:t>
            </a:r>
            <a:r>
              <a:rPr lang="en-US" sz="2000" dirty="0" err="1" smtClean="0"/>
              <a:t>anggaran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FDS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diklat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penyediaan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bantu </a:t>
            </a:r>
            <a:r>
              <a:rPr lang="en-US" sz="2000" dirty="0" err="1" smtClean="0"/>
              <a:t>bagi</a:t>
            </a:r>
            <a:r>
              <a:rPr lang="en-US" sz="2000" dirty="0" smtClean="0"/>
              <a:t> PKH </a:t>
            </a:r>
            <a:r>
              <a:rPr lang="en-US" sz="2000" dirty="0" err="1" smtClean="0"/>
              <a:t>sebanyak</a:t>
            </a:r>
            <a:r>
              <a:rPr lang="en-US" sz="2000" dirty="0" smtClean="0"/>
              <a:t> 2.340 set</a:t>
            </a:r>
          </a:p>
          <a:p>
            <a:r>
              <a:rPr lang="en-US" sz="2000" dirty="0" err="1" smtClean="0"/>
              <a:t>Dukungan</a:t>
            </a:r>
            <a:r>
              <a:rPr lang="en-US" sz="2000" dirty="0" smtClean="0"/>
              <a:t> UNICEF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pengadaan</a:t>
            </a:r>
            <a:r>
              <a:rPr lang="en-US" sz="2000" dirty="0" smtClean="0"/>
              <a:t> </a:t>
            </a:r>
            <a:r>
              <a:rPr lang="en-US" sz="2000" dirty="0" err="1" smtClean="0"/>
              <a:t>modul</a:t>
            </a:r>
            <a:r>
              <a:rPr lang="en-US" sz="2000" dirty="0" smtClean="0"/>
              <a:t> FDS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sebanyak</a:t>
            </a:r>
            <a:r>
              <a:rPr lang="en-US" sz="2000" dirty="0" smtClean="0"/>
              <a:t> 4.000 set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04800" y="2057400"/>
            <a:ext cx="2535132" cy="3203377"/>
            <a:chOff x="893868" y="2438400"/>
            <a:chExt cx="2535132" cy="32033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868" y="2438400"/>
              <a:ext cx="2535132" cy="13393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868" y="3778852"/>
              <a:ext cx="2535132" cy="150466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93868" y="5334000"/>
              <a:ext cx="22787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Foto</a:t>
              </a:r>
              <a:r>
                <a:rPr lang="en-US" sz="1400" i="1" dirty="0" smtClean="0"/>
                <a:t>: FDS </a:t>
              </a:r>
              <a:r>
                <a:rPr lang="en-US" sz="1400" i="1" dirty="0" err="1" smtClean="0"/>
                <a:t>Provinsi</a:t>
              </a:r>
              <a:r>
                <a:rPr lang="en-US" sz="1400" i="1" dirty="0" smtClean="0"/>
                <a:t> Jogjakarta</a:t>
              </a:r>
              <a:endParaRPr lang="en-US" sz="1400" i="1" dirty="0"/>
            </a:p>
          </p:txBody>
        </p:sp>
      </p:grpSp>
      <p:sp>
        <p:nvSpPr>
          <p:cNvPr id="9" name="Rectangle 8"/>
          <p:cNvSpPr/>
          <p:nvPr/>
        </p:nvSpPr>
        <p:spPr>
          <a:xfrm rot="20250808">
            <a:off x="333722" y="536394"/>
            <a:ext cx="164179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FDS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5300" y="838201"/>
            <a:ext cx="8915400" cy="5334000"/>
            <a:chOff x="495300" y="838201"/>
            <a:chExt cx="8915400" cy="5334000"/>
          </a:xfrm>
        </p:grpSpPr>
        <p:sp>
          <p:nvSpPr>
            <p:cNvPr id="9" name="Rounded Rectangle 8"/>
            <p:cNvSpPr/>
            <p:nvPr/>
          </p:nvSpPr>
          <p:spPr>
            <a:xfrm>
              <a:off x="495300" y="838201"/>
              <a:ext cx="8915400" cy="5334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663" r="81230" b="49905"/>
            <a:stretch/>
          </p:blipFill>
          <p:spPr bwMode="auto">
            <a:xfrm>
              <a:off x="990600" y="2362200"/>
              <a:ext cx="2249192" cy="292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14600" y="2209800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Text Placeholder 4"/>
            <p:cNvSpPr txBox="1">
              <a:spLocks/>
            </p:cNvSpPr>
            <p:nvPr/>
          </p:nvSpPr>
          <p:spPr>
            <a:xfrm>
              <a:off x="3657600" y="2286000"/>
              <a:ext cx="5486400" cy="30480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Program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Keluarga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Harapan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(PKH)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program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pemberian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</a:t>
              </a:r>
              <a:r>
                <a:rPr lang="id-ID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tuan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sosial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bersyarat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kepada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2400" b="1" dirty="0" smtClean="0">
                  <a:latin typeface="Arial" pitchFamily="34" charset="0"/>
                  <a:cs typeface="Arial" pitchFamily="34" charset="0"/>
                </a:rPr>
                <a:t>keluarga miskin (KM)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yang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ditetapkan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keluarga penerima manfaat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PKH.</a:t>
              </a:r>
            </a:p>
            <a:p>
              <a:pPr marL="0" indent="0">
                <a:buNone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id-ID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alam istilah internasional dikenal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Conditional Cash Transfers (CCT)</a:t>
              </a:r>
              <a:r>
                <a:rPr lang="en-US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 Placeholder 4"/>
          <p:cNvSpPr txBox="1">
            <a:spLocks/>
          </p:cNvSpPr>
          <p:nvPr/>
        </p:nvSpPr>
        <p:spPr>
          <a:xfrm>
            <a:off x="3296922" y="1131331"/>
            <a:ext cx="3637278" cy="7736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PKH?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678806">
            <a:off x="474843" y="1431624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887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438400"/>
            <a:ext cx="914400" cy="3733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Penguatan</a:t>
            </a:r>
            <a:r>
              <a:rPr lang="en-US" dirty="0" smtClean="0"/>
              <a:t> FDS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0"/>
            <a:ext cx="8915400" cy="2743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Memperkuat</a:t>
            </a:r>
            <a:r>
              <a:rPr lang="en-US" sz="2000" dirty="0" smtClean="0"/>
              <a:t> monitoring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FDS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melatih</a:t>
            </a:r>
            <a:r>
              <a:rPr lang="en-US" sz="2000" dirty="0" smtClean="0"/>
              <a:t> </a:t>
            </a:r>
            <a:r>
              <a:rPr lang="en-US" sz="2000" dirty="0" err="1" smtClean="0"/>
              <a:t>Korwil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Korkab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Memasukan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FDS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pendamping</a:t>
            </a:r>
            <a:r>
              <a:rPr lang="en-US" sz="2000" dirty="0" smtClean="0"/>
              <a:t> PKH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Memasukan</a:t>
            </a:r>
            <a:r>
              <a:rPr lang="en-US" sz="2000" dirty="0" smtClean="0"/>
              <a:t> FDS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monitoring MIS PKH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jangkauan</a:t>
            </a:r>
            <a:r>
              <a:rPr lang="en-US" sz="2000" dirty="0" smtClean="0"/>
              <a:t> </a:t>
            </a:r>
            <a:r>
              <a:rPr lang="en-US" sz="2000" dirty="0" err="1" smtClean="0"/>
              <a:t>diklat</a:t>
            </a:r>
            <a:r>
              <a:rPr lang="en-US" sz="2000" dirty="0" smtClean="0"/>
              <a:t> FDS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pendamping</a:t>
            </a:r>
            <a:r>
              <a:rPr lang="en-US" sz="2000" dirty="0" smtClean="0"/>
              <a:t> PKH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Melakukan</a:t>
            </a:r>
            <a:r>
              <a:rPr lang="en-US" sz="2000" dirty="0" smtClean="0"/>
              <a:t> review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FDS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temuan-temuan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KPM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447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FDS/P2K2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PKH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b="1" dirty="0" err="1" smtClean="0"/>
              <a:t>percepatan</a:t>
            </a:r>
            <a:r>
              <a:rPr lang="en-US" b="1" dirty="0" smtClean="0"/>
              <a:t> </a:t>
            </a:r>
            <a:r>
              <a:rPr lang="en-US" b="1" dirty="0" err="1" smtClean="0"/>
              <a:t>perubahan</a:t>
            </a:r>
            <a:r>
              <a:rPr lang="en-US" b="1" dirty="0" smtClean="0"/>
              <a:t> </a:t>
            </a:r>
            <a:r>
              <a:rPr lang="en-US" b="1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peningkatan</a:t>
            </a:r>
            <a:r>
              <a:rPr lang="en-US" b="1" dirty="0" smtClean="0"/>
              <a:t> </a:t>
            </a:r>
            <a:r>
              <a:rPr lang="en-US" b="1" dirty="0" err="1" smtClean="0"/>
              <a:t>kemampuan</a:t>
            </a:r>
            <a:r>
              <a:rPr lang="en-US" b="1" dirty="0" smtClean="0"/>
              <a:t> </a:t>
            </a:r>
            <a:r>
              <a:rPr lang="en-US" dirty="0" smtClean="0"/>
              <a:t>KPM PKH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b="1" dirty="0" err="1" smtClean="0"/>
              <a:t>mandiri</a:t>
            </a:r>
            <a:r>
              <a:rPr lang="en-US" b="1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590800"/>
            <a:ext cx="3808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LANGKAH-LANGKAH PENGUATAN FDS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 rot="20250808">
            <a:off x="333722" y="536394"/>
            <a:ext cx="1641796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Penguatan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FDS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PKH </a:t>
            </a:r>
            <a:r>
              <a:rPr lang="en-US" dirty="0" err="1" smtClean="0"/>
              <a:t>Akses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9372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Program </a:t>
            </a:r>
            <a:r>
              <a:rPr lang="en-US" sz="2000" i="1" dirty="0" err="1" smtClean="0"/>
              <a:t>pemberian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bantuan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sosial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id-ID" sz="2000" i="1" dirty="0" smtClean="0"/>
              <a:t>pengkondisian secara khusus untuk meningkatkan aksesibilitas </a:t>
            </a:r>
            <a:r>
              <a:rPr lang="en-US" sz="2000" i="1" dirty="0" err="1" smtClean="0"/>
              <a:t>keluarga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miskin</a:t>
            </a:r>
            <a:r>
              <a:rPr lang="en-US" sz="2000" i="1" dirty="0" smtClean="0"/>
              <a:t> </a:t>
            </a:r>
            <a:r>
              <a:rPr lang="id-ID" sz="2000" i="1" dirty="0" smtClean="0"/>
              <a:t>dan rentan terhadap layanan sosial dasar </a:t>
            </a:r>
            <a:r>
              <a:rPr lang="en-US" sz="2000" i="1" dirty="0" smtClean="0"/>
              <a:t>yang </a:t>
            </a:r>
            <a:r>
              <a:rPr lang="en-US" sz="2000" i="1" dirty="0" err="1" smtClean="0"/>
              <a:t>berada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wilayah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sulit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dijangkau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 rot="20502984">
            <a:off x="158054" y="225835"/>
            <a:ext cx="1208857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PKH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514600"/>
            <a:ext cx="8991600" cy="365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2667000"/>
            <a:ext cx="3276600" cy="3352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Kriteria</a:t>
            </a:r>
            <a:r>
              <a:rPr lang="en-US" sz="2400" dirty="0" smtClean="0"/>
              <a:t> Wilayah: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Daerah </a:t>
            </a:r>
            <a:r>
              <a:rPr lang="en-US" sz="2400" dirty="0" err="1" smtClean="0"/>
              <a:t>Tertinggal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Daerah </a:t>
            </a:r>
            <a:r>
              <a:rPr lang="en-US" sz="2400" dirty="0" err="1" smtClean="0"/>
              <a:t>Terpencil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Daerah/</a:t>
            </a:r>
            <a:r>
              <a:rPr lang="en-US" sz="2400" dirty="0" err="1" smtClean="0"/>
              <a:t>Pulau</a:t>
            </a:r>
            <a:r>
              <a:rPr lang="en-US" sz="2400" dirty="0" smtClean="0"/>
              <a:t> </a:t>
            </a:r>
            <a:r>
              <a:rPr lang="en-US" sz="2400" dirty="0" err="1" smtClean="0"/>
              <a:t>Terluar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810000" y="2667000"/>
            <a:ext cx="5486400" cy="335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Sumber</a:t>
            </a:r>
            <a:r>
              <a:rPr lang="en-US" sz="2400" dirty="0" smtClean="0"/>
              <a:t> Data (</a:t>
            </a:r>
            <a:r>
              <a:rPr lang="en-US" sz="2400" dirty="0" err="1" smtClean="0">
                <a:solidFill>
                  <a:srgbClr val="FF0000"/>
                </a:solidFill>
              </a:rPr>
              <a:t>melibatkan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Pemda</a:t>
            </a:r>
            <a:r>
              <a:rPr lang="en-US" sz="2400" dirty="0" smtClean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smtClean="0"/>
              <a:t>SDM </a:t>
            </a:r>
            <a:r>
              <a:rPr lang="en-US" sz="2400" dirty="0" err="1" smtClean="0"/>
              <a:t>Pelaksana</a:t>
            </a:r>
            <a:r>
              <a:rPr lang="en-US" sz="2400" dirty="0" smtClean="0"/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diutamakan</a:t>
            </a:r>
            <a:r>
              <a:rPr lang="en-US" sz="2400" dirty="0" smtClean="0">
                <a:solidFill>
                  <a:srgbClr val="FF0000"/>
                </a:solidFill>
              </a:rPr>
              <a:t> SDM </a:t>
            </a:r>
            <a:r>
              <a:rPr lang="en-US" sz="2400" dirty="0" err="1" smtClean="0">
                <a:solidFill>
                  <a:srgbClr val="FF0000"/>
                </a:solidFill>
              </a:rPr>
              <a:t>lokal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Validasi</a:t>
            </a:r>
            <a:r>
              <a:rPr lang="en-US" sz="2400" dirty="0" smtClean="0"/>
              <a:t>, </a:t>
            </a:r>
            <a:r>
              <a:rPr lang="en-US" sz="2400" dirty="0" err="1" smtClean="0"/>
              <a:t>Verifikasi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Pemutakhiran</a:t>
            </a:r>
            <a:r>
              <a:rPr lang="en-US" sz="2400" dirty="0" smtClean="0"/>
              <a:t> Data (</a:t>
            </a:r>
            <a:r>
              <a:rPr lang="en-US" sz="2400" dirty="0" err="1" smtClean="0">
                <a:solidFill>
                  <a:srgbClr val="FF0000"/>
                </a:solidFill>
              </a:rPr>
              <a:t>perlakuan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khusus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Penyaluran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</a:rPr>
              <a:t>tahap</a:t>
            </a:r>
            <a:r>
              <a:rPr lang="en-US" sz="2400" dirty="0" smtClean="0">
                <a:solidFill>
                  <a:srgbClr val="FF0000"/>
                </a:solidFill>
              </a:rPr>
              <a:t> /</a:t>
            </a:r>
            <a:r>
              <a:rPr lang="en-US" sz="2400" dirty="0" err="1" smtClean="0">
                <a:solidFill>
                  <a:srgbClr val="FF0000"/>
                </a:solidFill>
              </a:rPr>
              <a:t>tahun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3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Adaptif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5532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/>
              <a:t>PKH </a:t>
            </a:r>
            <a:r>
              <a:rPr lang="en-US" sz="2000" i="1" dirty="0" err="1" smtClean="0"/>
              <a:t>juga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diarahkan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penyediaan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bantuan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korban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bencana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baik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bencana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alam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maupun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sosial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 rot="20502984">
            <a:off x="49853" y="225835"/>
            <a:ext cx="1425262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" y="2505075"/>
            <a:ext cx="8991600" cy="365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" y="2657475"/>
            <a:ext cx="8534400" cy="3352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Target BANTUAN PKH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2017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6 </a:t>
            </a:r>
            <a:r>
              <a:rPr lang="en-US" sz="2400" dirty="0" err="1" smtClean="0"/>
              <a:t>juta</a:t>
            </a:r>
            <a:r>
              <a:rPr lang="en-US" sz="2400" dirty="0" smtClean="0"/>
              <a:t> KPM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 err="1" smtClean="0"/>
              <a:t>Jumlah</a:t>
            </a:r>
            <a:r>
              <a:rPr lang="en-US" sz="2400" dirty="0" smtClean="0"/>
              <a:t> KPM PKH </a:t>
            </a:r>
            <a:r>
              <a:rPr lang="en-US" sz="2400" dirty="0" err="1" smtClean="0"/>
              <a:t>reguler</a:t>
            </a:r>
            <a:r>
              <a:rPr lang="en-US" sz="2400" dirty="0" smtClean="0"/>
              <a:t> 	= 5.981.528 KPM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1" dirty="0" smtClean="0"/>
              <a:t>Buffer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sosial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adaptif</a:t>
            </a:r>
            <a:r>
              <a:rPr lang="en-US" sz="2400" b="1" dirty="0" smtClean="0"/>
              <a:t> 	=       18.472 KPM</a:t>
            </a:r>
          </a:p>
          <a:p>
            <a:pPr marL="342900" indent="-342900"/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Bantuan</a:t>
            </a:r>
            <a:r>
              <a:rPr lang="en-US" sz="2400" dirty="0" smtClean="0"/>
              <a:t> PKH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korban</a:t>
            </a:r>
            <a:r>
              <a:rPr lang="en-US" sz="2400" dirty="0" smtClean="0"/>
              <a:t> </a:t>
            </a:r>
            <a:r>
              <a:rPr lang="en-US" sz="2400" dirty="0" err="1" smtClean="0"/>
              <a:t>bencana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i="1" dirty="0" smtClean="0"/>
              <a:t>recovery </a:t>
            </a:r>
            <a:r>
              <a:rPr lang="en-US" sz="2400" dirty="0" smtClean="0"/>
              <a:t>(</a:t>
            </a:r>
            <a:r>
              <a:rPr lang="en-US" sz="2400" dirty="0" err="1" smtClean="0"/>
              <a:t>pemulihan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rehabilitasi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memperhatikan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pemenuhan</a:t>
            </a:r>
            <a:r>
              <a:rPr lang="en-US" sz="2400" dirty="0" smtClean="0"/>
              <a:t> </a:t>
            </a:r>
            <a:r>
              <a:rPr lang="en-US" sz="2400" dirty="0" err="1" smtClean="0"/>
              <a:t>syarat</a:t>
            </a:r>
            <a:r>
              <a:rPr lang="en-US" sz="2400" dirty="0" smtClean="0"/>
              <a:t> </a:t>
            </a:r>
            <a:r>
              <a:rPr lang="en-US" sz="2400" dirty="0" err="1" smtClean="0"/>
              <a:t>kepesertaan</a:t>
            </a:r>
            <a:r>
              <a:rPr lang="en-US" sz="2400" dirty="0" smtClean="0"/>
              <a:t> (</a:t>
            </a:r>
            <a:r>
              <a:rPr lang="en-US" sz="2400" i="1" dirty="0" smtClean="0"/>
              <a:t>eligible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3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0"/>
            <a:ext cx="4498476" cy="1015663"/>
          </a:xfrm>
          <a:prstGeom prst="rect">
            <a:avLst/>
          </a:prstGeom>
          <a:solidFill>
            <a:srgbClr val="0C0B11"/>
          </a:solidFill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Cambria" panose="02040503050406030204" pitchFamily="18" charset="0"/>
              </a:rPr>
              <a:t>Terima</a:t>
            </a:r>
            <a:r>
              <a:rPr lang="en-US" sz="6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Cambria" panose="02040503050406030204" pitchFamily="18" charset="0"/>
              </a:rPr>
              <a:t>Kasih</a:t>
            </a:r>
            <a:endParaRPr lang="en-US" sz="60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644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9600" y="1066800"/>
            <a:ext cx="8915400" cy="5334000"/>
            <a:chOff x="495300" y="838201"/>
            <a:chExt cx="8915400" cy="5334000"/>
          </a:xfrm>
        </p:grpSpPr>
        <p:sp>
          <p:nvSpPr>
            <p:cNvPr id="14" name="Rounded Rectangle 13"/>
            <p:cNvSpPr/>
            <p:nvPr/>
          </p:nvSpPr>
          <p:spPr>
            <a:xfrm>
              <a:off x="2667000" y="2819400"/>
              <a:ext cx="6553200" cy="3276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5300" y="838201"/>
              <a:ext cx="8915400" cy="5334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663" r="81230" b="49905"/>
            <a:stretch/>
          </p:blipFill>
          <p:spPr bwMode="auto">
            <a:xfrm>
              <a:off x="2580389" y="914400"/>
              <a:ext cx="1407001" cy="182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14600" y="2209800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11" name="Text Placeholder 4"/>
            <p:cNvSpPr txBox="1">
              <a:spLocks/>
            </p:cNvSpPr>
            <p:nvPr/>
          </p:nvSpPr>
          <p:spPr>
            <a:xfrm>
              <a:off x="4053178" y="990602"/>
              <a:ext cx="4595521" cy="146399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id-ID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eluarga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penerima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manfaat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(KPM) PKH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adalah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keluarga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miskin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memenuhi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minimal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satu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kriteria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sbb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xmlns="" val="2470362258"/>
                </p:ext>
              </p:extLst>
            </p:nvPr>
          </p:nvGraphicFramePr>
          <p:xfrm>
            <a:off x="2807764" y="3405452"/>
            <a:ext cx="6336236" cy="25296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4648200" y="2743200"/>
              <a:ext cx="25064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rgbClr val="FFFF00"/>
                  </a:solidFill>
                </a:rPr>
                <a:t>Komponen</a:t>
              </a:r>
              <a:r>
                <a:rPr lang="en-US" sz="2800" b="1" dirty="0">
                  <a:solidFill>
                    <a:srgbClr val="FFFF00"/>
                  </a:solidFill>
                </a:rPr>
                <a:t> PKH</a:t>
              </a: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0" y="54299"/>
            <a:ext cx="7810500" cy="936300"/>
          </a:xfrm>
        </p:spPr>
        <p:txBody>
          <a:bodyPr/>
          <a:lstStyle/>
          <a:p>
            <a:r>
              <a:rPr lang="en-US" dirty="0" err="1" smtClean="0">
                <a:latin typeface="Cambria" panose="02040503050406030204" pitchFamily="18" charset="0"/>
              </a:rPr>
              <a:t>Syarat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Kepesertaan</a:t>
            </a:r>
            <a:r>
              <a:rPr lang="en-US" dirty="0" smtClean="0">
                <a:latin typeface="Cambria" panose="02040503050406030204" pitchFamily="18" charset="0"/>
              </a:rPr>
              <a:t> PKH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678806">
            <a:off x="-58557" y="517222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179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rved Up Arrow 37"/>
          <p:cNvSpPr/>
          <p:nvPr/>
        </p:nvSpPr>
        <p:spPr>
          <a:xfrm flipH="1" flipV="1">
            <a:off x="1828800" y="745258"/>
            <a:ext cx="5562600" cy="2150342"/>
          </a:xfrm>
          <a:prstGeom prst="curvedUpArrow">
            <a:avLst>
              <a:gd name="adj1" fmla="val 25000"/>
              <a:gd name="adj2" fmla="val 491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36950" y="990600"/>
            <a:ext cx="6292850" cy="298944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2133600" y="3962400"/>
            <a:ext cx="5562600" cy="2150342"/>
          </a:xfrm>
          <a:prstGeom prst="curvedUpArrow">
            <a:avLst>
              <a:gd name="adj1" fmla="val 25000"/>
              <a:gd name="adj2" fmla="val 491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724400" y="0"/>
            <a:ext cx="38763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altLang="id-ID" sz="3200" b="1" i="1" dirty="0" smtClean="0">
                <a:latin typeface="Cambria" panose="02040503050406030204" pitchFamily="18" charset="0"/>
              </a:rPr>
              <a:t>Life Cycle Approach</a:t>
            </a:r>
            <a:endParaRPr lang="en-US" altLang="id-ID" sz="3200" i="1" dirty="0">
              <a:latin typeface="Cambria" panose="02040503050406030204" pitchFamily="18" charset="0"/>
            </a:endParaRPr>
          </a:p>
        </p:txBody>
      </p: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5313362" y="4710112"/>
            <a:ext cx="1544638" cy="1766888"/>
            <a:chOff x="4272" y="2823"/>
            <a:chExt cx="973" cy="1113"/>
          </a:xfrm>
        </p:grpSpPr>
        <p:sp>
          <p:nvSpPr>
            <p:cNvPr id="14372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/>
              <a:endParaRPr lang="id-ID" altLang="id-ID"/>
            </a:p>
          </p:txBody>
        </p:sp>
        <p:sp>
          <p:nvSpPr>
            <p:cNvPr id="45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4376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7" name="Text Box 12"/>
            <p:cNvSpPr txBox="1">
              <a:spLocks noChangeArrowheads="1"/>
            </p:cNvSpPr>
            <p:nvPr/>
          </p:nvSpPr>
          <p:spPr bwMode="gray">
            <a:xfrm>
              <a:off x="4414" y="3121"/>
              <a:ext cx="7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 eaLnBrk="1" hangingPunct="1"/>
              <a:r>
                <a:rPr lang="en-US" altLang="id-ID" b="1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Anak</a:t>
              </a:r>
              <a:r>
                <a:rPr lang="en-US" altLang="id-ID" b="1" dirty="0">
                  <a:solidFill>
                    <a:srgbClr val="FFFFFF"/>
                  </a:solidFill>
                  <a:latin typeface="Verdana" panose="020B0604030504040204" pitchFamily="34" charset="0"/>
                </a:rPr>
                <a:t> </a:t>
              </a:r>
            </a:p>
            <a:p>
              <a:pPr algn="ctr" eaLnBrk="1" hangingPunct="1"/>
              <a:r>
                <a:rPr lang="en-US" altLang="id-ID" b="1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Sekolah</a:t>
              </a:r>
              <a:endParaRPr lang="en-US" altLang="id-ID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4092" y="2647950"/>
            <a:ext cx="1933575" cy="2152650"/>
            <a:chOff x="517524" y="1600200"/>
            <a:chExt cx="1933575" cy="2152650"/>
          </a:xfrm>
        </p:grpSpPr>
        <p:grpSp>
          <p:nvGrpSpPr>
            <p:cNvPr id="14343" name="Group 27"/>
            <p:cNvGrpSpPr>
              <a:grpSpLocks/>
            </p:cNvGrpSpPr>
            <p:nvPr/>
          </p:nvGrpSpPr>
          <p:grpSpPr bwMode="auto">
            <a:xfrm>
              <a:off x="809625" y="1600200"/>
              <a:ext cx="1641474" cy="1766888"/>
              <a:chOff x="555" y="2823"/>
              <a:chExt cx="1034" cy="1113"/>
            </a:xfrm>
          </p:grpSpPr>
          <p:sp>
            <p:nvSpPr>
              <p:cNvPr id="14354" name="Oval 28"/>
              <p:cNvSpPr>
                <a:spLocks noChangeArrowheads="1"/>
              </p:cNvSpPr>
              <p:nvPr/>
            </p:nvSpPr>
            <p:spPr bwMode="gray">
              <a:xfrm>
                <a:off x="624" y="3744"/>
                <a:ext cx="816" cy="19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/>
                <a:endParaRPr lang="id-ID" altLang="id-ID"/>
              </a:p>
            </p:txBody>
          </p:sp>
          <p:sp>
            <p:nvSpPr>
              <p:cNvPr id="66" name="Oval 29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57255"/>
                      <a:invGamma/>
                    </a:scheme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30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85001"/>
                    </a:schemeClr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Oval 31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14358" name="Picture 3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76" y="2880"/>
                <a:ext cx="616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9" name="Text Box 33"/>
              <p:cNvSpPr txBox="1">
                <a:spLocks noChangeArrowheads="1"/>
              </p:cNvSpPr>
              <p:nvPr/>
            </p:nvSpPr>
            <p:spPr bwMode="gray">
              <a:xfrm>
                <a:off x="584" y="2971"/>
                <a:ext cx="100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Ibu</a:t>
                </a:r>
                <a:r>
                  <a:rPr lang="en-US" altLang="id-ID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 </a:t>
                </a:r>
                <a:r>
                  <a:rPr lang="en-US" altLang="id-ID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hamil</a:t>
                </a:r>
                <a:r>
                  <a:rPr lang="en-US" altLang="id-ID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/</a:t>
                </a:r>
              </a:p>
              <a:p>
                <a:pPr algn="ctr" eaLnBrk="1" hangingPunct="1"/>
                <a:r>
                  <a:rPr lang="en-US" altLang="id-ID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Nifas</a:t>
                </a:r>
                <a:endParaRPr lang="en-US" altLang="id-ID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4344" name="Picture 74" descr="hami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24" y="2370138"/>
              <a:ext cx="1512888" cy="138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246980" y="4262438"/>
            <a:ext cx="2048277" cy="2240916"/>
            <a:chOff x="2384425" y="3598069"/>
            <a:chExt cx="2048277" cy="2240916"/>
          </a:xfrm>
        </p:grpSpPr>
        <p:grpSp>
          <p:nvGrpSpPr>
            <p:cNvPr id="14341" name="Group 13"/>
            <p:cNvGrpSpPr>
              <a:grpSpLocks/>
            </p:cNvGrpSpPr>
            <p:nvPr/>
          </p:nvGrpSpPr>
          <p:grpSpPr bwMode="auto">
            <a:xfrm>
              <a:off x="2384425" y="3598069"/>
              <a:ext cx="1544639" cy="1766888"/>
              <a:chOff x="3024" y="2823"/>
              <a:chExt cx="973" cy="1113"/>
            </a:xfrm>
          </p:grpSpPr>
          <p:sp>
            <p:nvSpPr>
              <p:cNvPr id="14366" name="Oval 14"/>
              <p:cNvSpPr>
                <a:spLocks noChangeArrowheads="1"/>
              </p:cNvSpPr>
              <p:nvPr/>
            </p:nvSpPr>
            <p:spPr bwMode="gray">
              <a:xfrm>
                <a:off x="3120" y="3744"/>
                <a:ext cx="816" cy="19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/>
                <a:endParaRPr lang="id-ID" altLang="id-ID"/>
              </a:p>
            </p:txBody>
          </p:sp>
          <p:sp>
            <p:nvSpPr>
              <p:cNvPr id="52" name="Oval 15"/>
              <p:cNvSpPr>
                <a:spLocks noChangeArrowheads="1"/>
              </p:cNvSpPr>
              <p:nvPr/>
            </p:nvSpPr>
            <p:spPr bwMode="gray">
              <a:xfrm>
                <a:off x="3024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255"/>
                      <a:invGamma/>
                    </a:scheme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gray">
              <a:xfrm>
                <a:off x="3045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85001"/>
                    </a:schemeClr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/>
            </p:nvSpPr>
            <p:spPr bwMode="gray">
              <a:xfrm>
                <a:off x="3081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14370" name="Picture 18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045" y="2880"/>
                <a:ext cx="616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1" name="Text Box 19"/>
              <p:cNvSpPr txBox="1">
                <a:spLocks noChangeArrowheads="1"/>
              </p:cNvSpPr>
              <p:nvPr/>
            </p:nvSpPr>
            <p:spPr bwMode="gray">
              <a:xfrm>
                <a:off x="3075" y="3052"/>
                <a:ext cx="88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Anak</a:t>
                </a:r>
                <a:r>
                  <a:rPr lang="en-US" altLang="id-I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 </a:t>
                </a:r>
                <a:r>
                  <a:rPr lang="en-US" altLang="id-ID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Usia</a:t>
                </a:r>
                <a:r>
                  <a:rPr lang="en-US" altLang="id-I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 </a:t>
                </a:r>
              </a:p>
              <a:p>
                <a:pPr algn="ctr" eaLnBrk="1" hangingPunct="1"/>
                <a:r>
                  <a:rPr lang="en-US" altLang="id-I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di </a:t>
                </a:r>
                <a:r>
                  <a:rPr lang="en-US" altLang="id-ID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bawah</a:t>
                </a:r>
                <a:r>
                  <a:rPr lang="en-US" altLang="id-I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 </a:t>
                </a:r>
              </a:p>
              <a:p>
                <a:pPr algn="ctr" eaLnBrk="1" hangingPunct="1"/>
                <a:r>
                  <a:rPr lang="en-US" altLang="id-ID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6 </a:t>
                </a:r>
                <a:r>
                  <a:rPr lang="en-US" altLang="id-ID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</a:rPr>
                  <a:t>tahun</a:t>
                </a:r>
                <a:endParaRPr lang="en-US" altLang="id-ID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4350" name="Picture 71" descr="balit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614" y="4332447"/>
              <a:ext cx="1208088" cy="150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335" y="2289593"/>
            <a:ext cx="1600202" cy="1600202"/>
          </a:xfrm>
          <a:prstGeom prst="rect">
            <a:avLst/>
          </a:prstGeom>
        </p:spPr>
      </p:pic>
      <p:sp>
        <p:nvSpPr>
          <p:cNvPr id="50" name="Text Box 33"/>
          <p:cNvSpPr txBox="1">
            <a:spLocks noChangeArrowheads="1"/>
          </p:cNvSpPr>
          <p:nvPr/>
        </p:nvSpPr>
        <p:spPr bwMode="gray">
          <a:xfrm>
            <a:off x="8050671" y="2783982"/>
            <a:ext cx="1864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altLang="id-ID" b="1" dirty="0" err="1" smtClean="0">
                <a:latin typeface="Verdana" panose="020B0604030504040204" pitchFamily="34" charset="0"/>
              </a:rPr>
              <a:t>Penyandang</a:t>
            </a:r>
            <a:r>
              <a:rPr lang="en-US" altLang="id-ID" b="1" dirty="0" smtClean="0"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en-US" altLang="id-ID" b="1" dirty="0" err="1" smtClean="0">
                <a:latin typeface="Verdana" panose="020B0604030504040204" pitchFamily="34" charset="0"/>
              </a:rPr>
              <a:t>Disabilitas</a:t>
            </a:r>
            <a:r>
              <a:rPr lang="en-US" altLang="id-ID" b="1" dirty="0" smtClean="0"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en-US" altLang="id-ID" b="1" dirty="0" err="1" smtClean="0">
                <a:latin typeface="Verdana" panose="020B0604030504040204" pitchFamily="34" charset="0"/>
              </a:rPr>
              <a:t>Berat</a:t>
            </a:r>
            <a:endParaRPr lang="en-US" altLang="id-ID" dirty="0"/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gray">
          <a:xfrm>
            <a:off x="3466010" y="2614227"/>
            <a:ext cx="2706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id-ID" b="1" dirty="0" err="1" smtClean="0">
                <a:latin typeface="Verdana" panose="020B0604030504040204" pitchFamily="34" charset="0"/>
              </a:rPr>
              <a:t>Lanjut</a:t>
            </a:r>
            <a:r>
              <a:rPr lang="en-US" altLang="id-ID" b="1" dirty="0" smtClean="0">
                <a:latin typeface="Verdana" panose="020B0604030504040204" pitchFamily="34" charset="0"/>
              </a:rPr>
              <a:t> </a:t>
            </a:r>
            <a:r>
              <a:rPr lang="en-US" altLang="id-ID" b="1" dirty="0" err="1" smtClean="0">
                <a:latin typeface="Verdana" panose="020B0604030504040204" pitchFamily="34" charset="0"/>
              </a:rPr>
              <a:t>Usia</a:t>
            </a:r>
            <a:endParaRPr lang="en-US" altLang="id-ID" b="1" dirty="0" smtClean="0"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id-ID" b="1" dirty="0" err="1" smtClean="0">
                <a:latin typeface="Verdana" panose="020B0604030504040204" pitchFamily="34" charset="0"/>
              </a:rPr>
              <a:t>Mulai</a:t>
            </a:r>
            <a:r>
              <a:rPr lang="en-US" altLang="id-ID" b="1" dirty="0" smtClean="0">
                <a:latin typeface="Verdana" panose="020B0604030504040204" pitchFamily="34" charset="0"/>
              </a:rPr>
              <a:t> </a:t>
            </a:r>
            <a:r>
              <a:rPr lang="en-US" altLang="id-ID" b="1" dirty="0" err="1" smtClean="0">
                <a:latin typeface="Verdana" panose="020B0604030504040204" pitchFamily="34" charset="0"/>
              </a:rPr>
              <a:t>dari</a:t>
            </a:r>
            <a:r>
              <a:rPr lang="en-US" altLang="id-ID" b="1" dirty="0" smtClean="0">
                <a:latin typeface="Verdana" panose="020B0604030504040204" pitchFamily="34" charset="0"/>
              </a:rPr>
              <a:t> 70 </a:t>
            </a:r>
            <a:r>
              <a:rPr lang="en-US" altLang="id-ID" b="1" dirty="0" err="1" smtClean="0">
                <a:latin typeface="Verdana" panose="020B0604030504040204" pitchFamily="34" charset="0"/>
              </a:rPr>
              <a:t>tahun</a:t>
            </a:r>
            <a:endParaRPr lang="en-US" altLang="id-ID" dirty="0"/>
          </a:p>
        </p:txBody>
      </p:sp>
      <p:pic>
        <p:nvPicPr>
          <p:cNvPr id="55" name="Picture 5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58" t="13275" r="63077" b="65752"/>
          <a:stretch/>
        </p:blipFill>
        <p:spPr bwMode="auto">
          <a:xfrm>
            <a:off x="3895344" y="1034495"/>
            <a:ext cx="1570417" cy="1644732"/>
          </a:xfrm>
          <a:prstGeom prst="rect">
            <a:avLst/>
          </a:prstGeom>
          <a:noFill/>
        </p:spPr>
      </p:pic>
      <p:sp>
        <p:nvSpPr>
          <p:cNvPr id="56" name="Text Box 33"/>
          <p:cNvSpPr txBox="1">
            <a:spLocks noChangeArrowheads="1"/>
          </p:cNvSpPr>
          <p:nvPr/>
        </p:nvSpPr>
        <p:spPr bwMode="gray">
          <a:xfrm>
            <a:off x="8077200" y="5029200"/>
            <a:ext cx="7457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altLang="id-ID" b="1" dirty="0" smtClean="0">
                <a:latin typeface="Verdana" panose="020B0604030504040204" pitchFamily="34" charset="0"/>
              </a:rPr>
              <a:t>SD</a:t>
            </a:r>
          </a:p>
          <a:p>
            <a:pPr eaLnBrk="1" hangingPunct="1"/>
            <a:r>
              <a:rPr lang="en-US" altLang="id-ID" b="1" dirty="0" smtClean="0">
                <a:latin typeface="Verdana" panose="020B0604030504040204" pitchFamily="34" charset="0"/>
              </a:rPr>
              <a:t>SMP</a:t>
            </a:r>
          </a:p>
          <a:p>
            <a:pPr eaLnBrk="1" hangingPunct="1"/>
            <a:r>
              <a:rPr lang="en-US" altLang="id-ID" b="1" dirty="0" smtClean="0">
                <a:latin typeface="Verdana" panose="020B0604030504040204" pitchFamily="34" charset="0"/>
              </a:rPr>
              <a:t>SMA</a:t>
            </a:r>
            <a:endParaRPr lang="en-US" altLang="id-ID" dirty="0"/>
          </a:p>
        </p:txBody>
      </p:sp>
      <p:sp>
        <p:nvSpPr>
          <p:cNvPr id="39" name="Rectangle 38"/>
          <p:cNvSpPr/>
          <p:nvPr/>
        </p:nvSpPr>
        <p:spPr>
          <a:xfrm rot="19678806">
            <a:off x="-58557" y="517222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5364C6-189F-4696-A263-248798FD97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8" name="Picture 47" descr="sdlag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5105400"/>
            <a:ext cx="1713052" cy="11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0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79240" y="1219200"/>
            <a:ext cx="5104836" cy="4906963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1219200"/>
            <a:ext cx="2819400" cy="4906963"/>
          </a:xfrm>
          <a:prstGeom prst="rect">
            <a:avLst/>
          </a:prstGeom>
          <a:solidFill>
            <a:schemeClr val="tx2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8590873"/>
              </p:ext>
            </p:extLst>
          </p:nvPr>
        </p:nvGraphicFramePr>
        <p:xfrm>
          <a:off x="4231640" y="1237059"/>
          <a:ext cx="4836160" cy="440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08866" y="1981200"/>
            <a:ext cx="2363667" cy="4093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Program </a:t>
            </a:r>
            <a:r>
              <a:rPr lang="en-US" sz="2000" dirty="0" err="1">
                <a:solidFill>
                  <a:schemeClr val="tx1"/>
                </a:solidFill>
              </a:rPr>
              <a:t>prioritas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nasional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 i="1" dirty="0" smtClean="0">
                <a:solidFill>
                  <a:schemeClr val="tx1"/>
                </a:solidFill>
              </a:rPr>
              <a:t>Center of Excellence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/>
              <a:t>penanggulangan kemiskinan yang mensinergika</a:t>
            </a:r>
            <a:r>
              <a:rPr lang="en-US" sz="2000" dirty="0"/>
              <a:t>n </a:t>
            </a:r>
            <a:r>
              <a:rPr lang="id-ID" sz="2000" dirty="0"/>
              <a:t>berbagai program perlindungan dan pemberdayaan sosial </a:t>
            </a:r>
            <a:r>
              <a:rPr lang="id-ID" sz="2000" dirty="0" smtClean="0"/>
              <a:t>nasional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41040" y="2286000"/>
            <a:ext cx="802640" cy="198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5300" y="76200"/>
            <a:ext cx="80391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PKH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1132" y="1407468"/>
            <a:ext cx="2219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Kedudukan</a:t>
            </a:r>
            <a:r>
              <a:rPr lang="en-US" sz="2400" b="1" dirty="0" smtClean="0"/>
              <a:t> PKH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 rot="19678806">
            <a:off x="-27101" y="593423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31640" y="5562600"/>
            <a:ext cx="483616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PERIODE PROGRAM SELAMA 6 TAHUN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7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81200" y="76200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Penetapan</a:t>
            </a:r>
            <a:r>
              <a:rPr lang="en-US" sz="4000" dirty="0" smtClean="0"/>
              <a:t> </a:t>
            </a:r>
            <a:r>
              <a:rPr lang="en-US" sz="4000" dirty="0" err="1" smtClean="0"/>
              <a:t>Sasaran</a:t>
            </a:r>
            <a:r>
              <a:rPr lang="en-US" sz="4000" dirty="0" smtClean="0"/>
              <a:t> (</a:t>
            </a:r>
            <a:r>
              <a:rPr lang="en-US" sz="4000" i="1" dirty="0" smtClean="0"/>
              <a:t>Targeting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 rot="19678806">
            <a:off x="-27101" y="593423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0" y="2133600"/>
            <a:ext cx="8763000" cy="3810000"/>
            <a:chOff x="762000" y="1752600"/>
            <a:chExt cx="8763000" cy="3810000"/>
          </a:xfrm>
        </p:grpSpPr>
        <p:sp>
          <p:nvSpPr>
            <p:cNvPr id="12" name="Rectangle 11"/>
            <p:cNvSpPr/>
            <p:nvPr/>
          </p:nvSpPr>
          <p:spPr>
            <a:xfrm>
              <a:off x="762000" y="1752600"/>
              <a:ext cx="8763000" cy="381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2057400"/>
              <a:ext cx="4038600" cy="3276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14350" indent="-514350" algn="ctr">
                <a:buAutoNum type="arabicPeriod"/>
              </a:pPr>
              <a:r>
                <a:rPr lang="en-US" sz="2800" dirty="0" err="1" smtClean="0"/>
                <a:t>Sumber</a:t>
              </a:r>
              <a:r>
                <a:rPr lang="en-US" sz="2800" dirty="0" smtClean="0"/>
                <a:t> Data</a:t>
              </a:r>
            </a:p>
            <a:p>
              <a:pPr marL="514350" indent="-514350" algn="ctr"/>
              <a:endParaRPr lang="en-US" sz="1200" dirty="0" smtClean="0"/>
            </a:p>
            <a:p>
              <a:pPr algn="ctr"/>
              <a:r>
                <a:rPr lang="en-US" sz="2000" dirty="0" smtClean="0"/>
                <a:t>Data </a:t>
              </a:r>
              <a:r>
                <a:rPr lang="en-US" sz="2000" dirty="0" err="1" smtClean="0"/>
                <a:t>Terpadu</a:t>
              </a:r>
              <a:r>
                <a:rPr lang="en-US" sz="2000" dirty="0" smtClean="0"/>
                <a:t> Program </a:t>
              </a:r>
              <a:r>
                <a:rPr lang="en-US" sz="2000" dirty="0" err="1" smtClean="0"/>
                <a:t>Penanganan</a:t>
              </a:r>
              <a:r>
                <a:rPr lang="en-US" sz="2000" dirty="0" smtClean="0"/>
                <a:t> Fakir </a:t>
              </a:r>
              <a:r>
                <a:rPr lang="en-US" sz="2000" dirty="0" err="1" smtClean="0"/>
                <a:t>Miskin</a:t>
              </a:r>
              <a:r>
                <a:rPr lang="en-US" sz="2000" dirty="0" smtClean="0"/>
                <a:t> 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400" dirty="0" smtClean="0"/>
                <a:t>(</a:t>
              </a:r>
              <a:r>
                <a:rPr lang="en-US" sz="1400" dirty="0" err="1" smtClean="0"/>
                <a:t>Peraturan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Menteri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Sosial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Nomor</a:t>
              </a:r>
              <a:r>
                <a:rPr lang="en-US" sz="1400" dirty="0" smtClean="0"/>
                <a:t> 10/HUK/2016 </a:t>
              </a:r>
              <a:r>
                <a:rPr lang="en-US" sz="1400" dirty="0" err="1" smtClean="0"/>
                <a:t>tanggal</a:t>
              </a:r>
              <a:r>
                <a:rPr lang="en-US" sz="1400" dirty="0" smtClean="0"/>
                <a:t> 3 Mei 2016 </a:t>
              </a:r>
              <a:r>
                <a:rPr lang="en-US" sz="1400" dirty="0" err="1" smtClean="0"/>
                <a:t>tentang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Mekanisme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Penggunaan</a:t>
              </a:r>
              <a:r>
                <a:rPr lang="en-US" sz="1400" dirty="0" smtClean="0"/>
                <a:t> Data </a:t>
              </a:r>
              <a:r>
                <a:rPr lang="en-US" sz="1400" dirty="0" err="1" smtClean="0"/>
                <a:t>Terpadu</a:t>
              </a:r>
              <a:r>
                <a:rPr lang="en-US" sz="1400" dirty="0" smtClean="0"/>
                <a:t> Program </a:t>
              </a:r>
              <a:r>
                <a:rPr lang="en-US" sz="1400" dirty="0" err="1" smtClean="0"/>
                <a:t>Penanganan</a:t>
              </a:r>
              <a:r>
                <a:rPr lang="en-US" sz="1400" dirty="0" smtClean="0"/>
                <a:t> Fakir </a:t>
              </a:r>
              <a:r>
                <a:rPr lang="en-US" sz="1400" dirty="0" err="1" smtClean="0"/>
                <a:t>Miskin</a:t>
              </a:r>
              <a:r>
                <a:rPr lang="en-US" sz="1400" dirty="0" smtClean="0"/>
                <a:t>)</a:t>
              </a:r>
            </a:p>
            <a:p>
              <a:pPr algn="ctr"/>
              <a:endParaRPr lang="en-US" sz="1400" dirty="0" smtClean="0"/>
            </a:p>
            <a:p>
              <a:pPr algn="ctr"/>
              <a:r>
                <a:rPr lang="en-US" sz="1400" b="1" dirty="0" err="1" smtClean="0"/>
                <a:t>Aplikasi</a:t>
              </a:r>
              <a:r>
                <a:rPr lang="en-US" sz="1400" b="1" dirty="0" smtClean="0"/>
                <a:t> yang </a:t>
              </a:r>
              <a:r>
                <a:rPr lang="en-US" sz="1400" b="1" dirty="0" err="1" smtClean="0"/>
                <a:t>digunakan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adalah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SISKADASATU </a:t>
              </a:r>
            </a:p>
            <a:p>
              <a:pPr algn="ctr"/>
              <a:r>
                <a:rPr lang="en-US" sz="1400" dirty="0" smtClean="0"/>
                <a:t>(</a:t>
              </a:r>
              <a:r>
                <a:rPr lang="en-US" sz="1400" dirty="0" err="1" smtClean="0"/>
                <a:t>Sistem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Informasi</a:t>
              </a:r>
              <a:r>
                <a:rPr lang="en-US" sz="1400" dirty="0" smtClean="0"/>
                <a:t> Dan </a:t>
              </a:r>
              <a:r>
                <a:rPr lang="en-US" sz="1400" dirty="0" err="1" smtClean="0"/>
                <a:t>Konfirmasi</a:t>
              </a:r>
              <a:r>
                <a:rPr lang="en-US" sz="1400" dirty="0" smtClean="0"/>
                <a:t> Data </a:t>
              </a:r>
              <a:r>
                <a:rPr lang="en-US" sz="1400" dirty="0" err="1" smtClean="0"/>
                <a:t>Sosial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Terpadu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86400" y="2057400"/>
              <a:ext cx="3733800" cy="3276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14300" lvl="3"/>
              <a:r>
                <a:rPr lang="en-US" sz="2000" b="1" dirty="0" smtClean="0"/>
                <a:t>2. </a:t>
              </a:r>
              <a:r>
                <a:rPr lang="en-US" sz="2000" b="1" dirty="0" err="1" smtClean="0"/>
                <a:t>Arah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kebijakan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penanggulangan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kemiskinan</a:t>
              </a:r>
              <a:endParaRPr lang="en-US" sz="2000" b="1" dirty="0" smtClean="0"/>
            </a:p>
            <a:p>
              <a:pPr marL="514350" lvl="4" indent="-342900">
                <a:buFont typeface="+mj-lt"/>
                <a:buAutoNum type="alphaLcParenR"/>
              </a:pPr>
              <a:r>
                <a:rPr lang="en-US" dirty="0" err="1" smtClean="0"/>
                <a:t>Skala</a:t>
              </a:r>
              <a:r>
                <a:rPr lang="en-US" dirty="0" smtClean="0"/>
                <a:t> </a:t>
              </a:r>
              <a:r>
                <a:rPr lang="en-US" dirty="0" err="1" smtClean="0"/>
                <a:t>prioritas</a:t>
              </a:r>
              <a:r>
                <a:rPr lang="en-US" dirty="0" smtClean="0"/>
                <a:t> </a:t>
              </a:r>
              <a:r>
                <a:rPr lang="en-US" dirty="0" err="1" smtClean="0"/>
                <a:t>percepatan</a:t>
              </a:r>
              <a:r>
                <a:rPr lang="en-US" dirty="0" smtClean="0"/>
                <a:t> </a:t>
              </a:r>
              <a:r>
                <a:rPr lang="en-US" dirty="0" err="1" smtClean="0"/>
                <a:t>wilayah</a:t>
              </a:r>
              <a:r>
                <a:rPr lang="en-US" dirty="0" smtClean="0"/>
                <a:t> </a:t>
              </a:r>
              <a:r>
                <a:rPr lang="en-US" dirty="0" err="1" smtClean="0"/>
                <a:t>penanggulangan</a:t>
              </a:r>
              <a:r>
                <a:rPr lang="en-US" dirty="0" smtClean="0"/>
                <a:t> </a:t>
              </a:r>
              <a:r>
                <a:rPr lang="en-US" dirty="0" err="1" smtClean="0"/>
                <a:t>kemiskinan</a:t>
              </a:r>
              <a:r>
                <a:rPr lang="en-US" dirty="0" smtClean="0"/>
                <a:t>.</a:t>
              </a:r>
            </a:p>
            <a:p>
              <a:pPr marL="514350" lvl="4" indent="-342900">
                <a:buFont typeface="+mj-lt"/>
                <a:buAutoNum type="alphaLcParenR"/>
              </a:pPr>
              <a:r>
                <a:rPr lang="en-US" dirty="0" smtClean="0"/>
                <a:t>Wilayah </a:t>
              </a:r>
              <a:r>
                <a:rPr lang="en-US" dirty="0" err="1" smtClean="0"/>
                <a:t>korban</a:t>
              </a:r>
              <a:r>
                <a:rPr lang="en-US" dirty="0" smtClean="0"/>
                <a:t> </a:t>
              </a:r>
              <a:r>
                <a:rPr lang="en-US" dirty="0" err="1" smtClean="0"/>
                <a:t>bencana</a:t>
              </a:r>
              <a:r>
                <a:rPr lang="en-US" dirty="0" smtClean="0"/>
                <a:t> </a:t>
              </a:r>
              <a:r>
                <a:rPr lang="en-US" dirty="0" err="1" smtClean="0"/>
                <a:t>alam</a:t>
              </a:r>
              <a:r>
                <a:rPr lang="en-US" dirty="0" smtClean="0"/>
                <a:t>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sosial</a:t>
              </a:r>
              <a:r>
                <a:rPr lang="en-US" dirty="0" smtClean="0"/>
                <a:t>.</a:t>
              </a:r>
            </a:p>
            <a:p>
              <a:pPr marL="514350" lvl="4" indent="-342900">
                <a:buFont typeface="+mj-lt"/>
                <a:buAutoNum type="alphaLcParenR"/>
              </a:pPr>
              <a:r>
                <a:rPr lang="en-US" dirty="0" smtClean="0"/>
                <a:t>Wilayah </a:t>
              </a:r>
              <a:r>
                <a:rPr lang="en-US" dirty="0" err="1" smtClean="0"/>
                <a:t>perbatasan</a:t>
              </a:r>
              <a:r>
                <a:rPr lang="en-US" dirty="0" smtClean="0"/>
                <a:t>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Komunitas</a:t>
              </a:r>
              <a:r>
                <a:rPr lang="en-US" dirty="0" smtClean="0"/>
                <a:t> </a:t>
              </a:r>
              <a:r>
                <a:rPr lang="en-US" dirty="0" err="1" smtClean="0"/>
                <a:t>Adat</a:t>
              </a:r>
              <a:r>
                <a:rPr lang="en-US" dirty="0" smtClean="0"/>
                <a:t> </a:t>
              </a:r>
              <a:r>
                <a:rPr lang="en-US" dirty="0" err="1" smtClean="0"/>
                <a:t>Terpencil</a:t>
              </a:r>
              <a:r>
                <a:rPr lang="en-US" dirty="0" smtClean="0"/>
                <a:t> (KAT).</a:t>
              </a:r>
              <a:endParaRPr lang="en-US" sz="1200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990600" y="1258669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(</a:t>
            </a:r>
            <a:r>
              <a:rPr lang="en-US" i="1" dirty="0" smtClean="0"/>
              <a:t>targeting</a:t>
            </a:r>
            <a:r>
              <a:rPr lang="en-US" dirty="0" smtClean="0"/>
              <a:t>)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jangkauan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(KPM) PKH.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7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7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CCT </a:t>
            </a:r>
            <a:br>
              <a:rPr lang="en-US" dirty="0" smtClean="0"/>
            </a:br>
            <a:r>
              <a:rPr lang="en-US" dirty="0" smtClean="0"/>
              <a:t>di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5303834"/>
            <a:ext cx="8915400" cy="944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/>
              <a:t>Pelaksanaan</a:t>
            </a:r>
            <a:r>
              <a:rPr lang="en-US" sz="1800" dirty="0" smtClean="0"/>
              <a:t> CCT di Indonesia </a:t>
            </a:r>
            <a:r>
              <a:rPr lang="en-US" sz="1800" dirty="0" err="1" smtClean="0"/>
              <a:t>meningkat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.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signifikan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 2016 </a:t>
            </a:r>
            <a:r>
              <a:rPr lang="en-US" sz="1800" dirty="0" err="1" smtClean="0"/>
              <a:t>dimana</a:t>
            </a:r>
            <a:r>
              <a:rPr lang="en-US" sz="1800" dirty="0" smtClean="0"/>
              <a:t> target </a:t>
            </a:r>
            <a:r>
              <a:rPr lang="en-US" sz="1800" dirty="0" err="1" smtClean="0"/>
              <a:t>penerima</a:t>
            </a:r>
            <a:r>
              <a:rPr lang="en-US" sz="1800" dirty="0" smtClean="0"/>
              <a:t> CCT di Indonesia </a:t>
            </a:r>
            <a:r>
              <a:rPr lang="en-US" sz="1800" dirty="0" err="1" smtClean="0"/>
              <a:t>sebanyak</a:t>
            </a:r>
            <a:r>
              <a:rPr lang="en-US" sz="1800" dirty="0" smtClean="0"/>
              <a:t> 6 </a:t>
            </a:r>
            <a:r>
              <a:rPr lang="en-US" sz="1800" dirty="0" err="1" smtClean="0"/>
              <a:t>juta</a:t>
            </a:r>
            <a:r>
              <a:rPr lang="en-US" sz="1800" dirty="0" smtClean="0"/>
              <a:t> </a:t>
            </a:r>
            <a:r>
              <a:rPr lang="en-US" sz="1800" dirty="0" err="1" smtClean="0"/>
              <a:t>keluarga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40740" y="4873823"/>
            <a:ext cx="5560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Kementerian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Sosial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2017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 rot="19678806">
            <a:off x="-27101" y="593423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7287636"/>
              </p:ext>
            </p:extLst>
          </p:nvPr>
        </p:nvGraphicFramePr>
        <p:xfrm>
          <a:off x="762000" y="1600200"/>
          <a:ext cx="8704898" cy="321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322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7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Cakupan</a:t>
            </a:r>
            <a:r>
              <a:rPr lang="en-US" dirty="0" smtClean="0"/>
              <a:t> CCT </a:t>
            </a:r>
            <a:r>
              <a:rPr lang="en-US" dirty="0" err="1" smtClean="0"/>
              <a:t>Beberapa</a:t>
            </a:r>
            <a:r>
              <a:rPr lang="en-US" dirty="0" smtClean="0"/>
              <a:t> Negara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50" t="22932" r="38335" b="16045"/>
          <a:stretch>
            <a:fillRect/>
          </a:stretch>
        </p:blipFill>
        <p:spPr bwMode="auto">
          <a:xfrm>
            <a:off x="762000" y="1600199"/>
            <a:ext cx="8382000" cy="3429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5456234"/>
            <a:ext cx="8915400" cy="944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</a:t>
            </a:r>
            <a:r>
              <a:rPr lang="en-US" sz="2000" dirty="0" smtClean="0"/>
              <a:t> CCT di </a:t>
            </a:r>
            <a:r>
              <a:rPr lang="en-US" sz="2000" dirty="0" err="1" smtClean="0"/>
              <a:t>dunia</a:t>
            </a:r>
            <a:r>
              <a:rPr lang="en-US" sz="2000" dirty="0" smtClean="0"/>
              <a:t>, </a:t>
            </a:r>
            <a:r>
              <a:rPr lang="en-US" sz="2000" dirty="0" err="1" smtClean="0"/>
              <a:t>cakupan</a:t>
            </a:r>
            <a:r>
              <a:rPr lang="en-US" sz="2000" dirty="0" smtClean="0"/>
              <a:t> CCT di Indonesia </a:t>
            </a:r>
            <a:r>
              <a:rPr lang="en-US" sz="2000" dirty="0" err="1" smtClean="0"/>
              <a:t>tertinggal</a:t>
            </a:r>
            <a:r>
              <a:rPr lang="en-US" sz="2000" dirty="0" smtClean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89907" y="5029200"/>
            <a:ext cx="2334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Sumber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Bank </a:t>
            </a:r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Dunia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2015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 rot="19678806">
            <a:off x="-27101" y="593423"/>
            <a:ext cx="205697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CFA5-61D9-4F85-97C1-DB52157CCC32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678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7367</TotalTime>
  <Words>1830</Words>
  <Application>Microsoft Office PowerPoint</Application>
  <PresentationFormat>A4 Paper (210x297 mm)</PresentationFormat>
  <Paragraphs>354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PENGETAHUAN PROGRAM KELUARGA HARAPAN </vt:lpstr>
      <vt:lpstr>Outline</vt:lpstr>
      <vt:lpstr>Slide 3</vt:lpstr>
      <vt:lpstr>Syarat Kepesertaan PKH</vt:lpstr>
      <vt:lpstr>Slide 5</vt:lpstr>
      <vt:lpstr>Fungsi Strategis PKH</vt:lpstr>
      <vt:lpstr>Penetapan Sasaran (Targeting)</vt:lpstr>
      <vt:lpstr>Perkembangan CCT  di Indonesia</vt:lpstr>
      <vt:lpstr>Perkembangan dan Cakupan CCT Beberapa Negara</vt:lpstr>
      <vt:lpstr>Perbandingan  Efektivitas dan Pengeluaran</vt:lpstr>
      <vt:lpstr>Dampak Terhadap  Konsumsi Rumah Tangga</vt:lpstr>
      <vt:lpstr>Dampak Terhadap  Angka Partisipasi Kasar SD dan SMP</vt:lpstr>
      <vt:lpstr>Dampak Terhadap Kesehatan</vt:lpstr>
      <vt:lpstr>Program Komplementer PKH</vt:lpstr>
      <vt:lpstr>Tujuan PKH</vt:lpstr>
      <vt:lpstr>Slide 16</vt:lpstr>
      <vt:lpstr>Hak KPM PKH</vt:lpstr>
      <vt:lpstr>Slide 18</vt:lpstr>
      <vt:lpstr>Pemenuhan Kewajiban</vt:lpstr>
      <vt:lpstr>Alur Kerja</vt:lpstr>
      <vt:lpstr>Transformasi  Kepesertaan PKH</vt:lpstr>
      <vt:lpstr>KEBIJAKAN PKH TAHUN 2017</vt:lpstr>
      <vt:lpstr>Kebijakan PKH Tahun 2017</vt:lpstr>
      <vt:lpstr>PENYALURAN BANTUAN PKH  TAHUN 2017</vt:lpstr>
      <vt:lpstr>Indeks Bantuan PKH</vt:lpstr>
      <vt:lpstr>Penangguhan dan Penghentian Bantuan</vt:lpstr>
      <vt:lpstr>Penangguhan dan Penghentian Bantuan</vt:lpstr>
      <vt:lpstr>Pendampingan</vt:lpstr>
      <vt:lpstr>Capaian FDS 2015-2016</vt:lpstr>
      <vt:lpstr>Penguatan FDS 2017</vt:lpstr>
      <vt:lpstr>PKH Akses</vt:lpstr>
      <vt:lpstr>Peran Sosial Adaptif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Identifikasi Tantangan Perluasan PKH 2016</dc:title>
  <dc:creator>Asus</dc:creator>
  <cp:lastModifiedBy>user</cp:lastModifiedBy>
  <cp:revision>696</cp:revision>
  <cp:lastPrinted>2016-02-23T02:21:44Z</cp:lastPrinted>
  <dcterms:created xsi:type="dcterms:W3CDTF">2015-07-09T13:44:20Z</dcterms:created>
  <dcterms:modified xsi:type="dcterms:W3CDTF">2017-03-29T10:27:46Z</dcterms:modified>
</cp:coreProperties>
</file>