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54" r:id="rId1"/>
  </p:sldMasterIdLst>
  <p:notesMasterIdLst>
    <p:notesMasterId r:id="rId59"/>
  </p:notesMasterIdLst>
  <p:handoutMasterIdLst>
    <p:handoutMasterId r:id="rId60"/>
  </p:handoutMasterIdLst>
  <p:sldIdLst>
    <p:sldId id="257" r:id="rId2"/>
    <p:sldId id="454" r:id="rId3"/>
    <p:sldId id="504" r:id="rId4"/>
    <p:sldId id="447" r:id="rId5"/>
    <p:sldId id="405" r:id="rId6"/>
    <p:sldId id="505" r:id="rId7"/>
    <p:sldId id="506" r:id="rId8"/>
    <p:sldId id="507" r:id="rId9"/>
    <p:sldId id="258" r:id="rId10"/>
    <p:sldId id="446" r:id="rId11"/>
    <p:sldId id="493" r:id="rId12"/>
    <p:sldId id="468" r:id="rId13"/>
    <p:sldId id="471" r:id="rId14"/>
    <p:sldId id="470" r:id="rId15"/>
    <p:sldId id="428" r:id="rId16"/>
    <p:sldId id="417" r:id="rId17"/>
    <p:sldId id="418" r:id="rId18"/>
    <p:sldId id="419" r:id="rId19"/>
    <p:sldId id="464" r:id="rId20"/>
    <p:sldId id="395" r:id="rId21"/>
    <p:sldId id="463" r:id="rId22"/>
    <p:sldId id="412" r:id="rId23"/>
    <p:sldId id="473" r:id="rId24"/>
    <p:sldId id="431" r:id="rId25"/>
    <p:sldId id="422" r:id="rId26"/>
    <p:sldId id="429" r:id="rId27"/>
    <p:sldId id="423" r:id="rId28"/>
    <p:sldId id="436" r:id="rId29"/>
    <p:sldId id="437" r:id="rId30"/>
    <p:sldId id="323" r:id="rId31"/>
    <p:sldId id="503" r:id="rId32"/>
    <p:sldId id="511" r:id="rId33"/>
    <p:sldId id="512" r:id="rId34"/>
    <p:sldId id="513" r:id="rId35"/>
    <p:sldId id="514" r:id="rId36"/>
    <p:sldId id="515" r:id="rId37"/>
    <p:sldId id="516" r:id="rId38"/>
    <p:sldId id="517" r:id="rId39"/>
    <p:sldId id="518" r:id="rId40"/>
    <p:sldId id="519" r:id="rId41"/>
    <p:sldId id="520" r:id="rId42"/>
    <p:sldId id="521" r:id="rId43"/>
    <p:sldId id="522" r:id="rId44"/>
    <p:sldId id="425" r:id="rId45"/>
    <p:sldId id="453" r:id="rId46"/>
    <p:sldId id="450" r:id="rId47"/>
    <p:sldId id="449" r:id="rId48"/>
    <p:sldId id="443" r:id="rId49"/>
    <p:sldId id="494" r:id="rId50"/>
    <p:sldId id="497" r:id="rId51"/>
    <p:sldId id="498" r:id="rId52"/>
    <p:sldId id="499" r:id="rId53"/>
    <p:sldId id="500" r:id="rId54"/>
    <p:sldId id="501" r:id="rId55"/>
    <p:sldId id="502" r:id="rId56"/>
    <p:sldId id="508" r:id="rId57"/>
    <p:sldId id="388" r:id="rId58"/>
  </p:sldIdLst>
  <p:sldSz cx="12192000" cy="6858000"/>
  <p:notesSz cx="6815138" cy="994568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C2F2"/>
    <a:srgbClr val="F37E1F"/>
    <a:srgbClr val="FDEF7F"/>
    <a:srgbClr val="BAE75F"/>
    <a:srgbClr val="0099FF"/>
    <a:srgbClr val="F0772C"/>
    <a:srgbClr val="FF5B5B"/>
    <a:srgbClr val="CCF7B7"/>
    <a:srgbClr val="E38FE5"/>
    <a:srgbClr val="DD77D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309" autoAdjust="0"/>
    <p:restoredTop sz="78456" autoAdjust="0"/>
  </p:normalViewPr>
  <p:slideViewPr>
    <p:cSldViewPr snapToGrid="0" snapToObjects="1">
      <p:cViewPr>
        <p:scale>
          <a:sx n="59" d="100"/>
          <a:sy n="59" d="100"/>
        </p:scale>
        <p:origin x="-708" y="-72"/>
      </p:cViewPr>
      <p:guideLst>
        <p:guide orient="horz" pos="2160"/>
        <p:guide pos="3840"/>
      </p:guideLst>
    </p:cSldViewPr>
  </p:slideViewPr>
  <p:notesTextViewPr>
    <p:cViewPr>
      <p:scale>
        <a:sx n="1" d="1"/>
        <a:sy n="1" d="1"/>
      </p:scale>
      <p:origin x="0" y="0"/>
    </p:cViewPr>
  </p:notesTextViewPr>
  <p:sorterViewPr>
    <p:cViewPr>
      <p:scale>
        <a:sx n="100" d="100"/>
        <a:sy n="100" d="100"/>
      </p:scale>
      <p:origin x="0" y="-838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10912BE-70DC-4DC6-99C3-63DFC1468199}" type="doc">
      <dgm:prSet loTypeId="urn:microsoft.com/office/officeart/2005/8/layout/venn2" loCatId="relationship" qsTypeId="urn:microsoft.com/office/officeart/2005/8/quickstyle/simple5" qsCatId="simple" csTypeId="urn:microsoft.com/office/officeart/2005/8/colors/colorful1#1" csCatId="colorful" phldr="1"/>
      <dgm:spPr/>
    </dgm:pt>
    <dgm:pt modelId="{F64BA500-79D4-4395-B4BE-51715640DA50}">
      <dgm:prSet phldrT="[Text]" custT="1"/>
      <dgm:spPr>
        <a:solidFill>
          <a:srgbClr val="0099FF"/>
        </a:solidFill>
      </dgm:spPr>
      <dgm:t>
        <a:bodyPr/>
        <a:lstStyle/>
        <a:p>
          <a:r>
            <a:rPr lang="en-US" sz="2000" b="1" dirty="0">
              <a:solidFill>
                <a:schemeClr val="tx1"/>
              </a:solidFill>
            </a:rPr>
            <a:t>IKS </a:t>
          </a:r>
          <a:r>
            <a:rPr lang="en-US" sz="2000" b="1" dirty="0" smtClean="0">
              <a:solidFill>
                <a:schemeClr val="tx1"/>
              </a:solidFill>
            </a:rPr>
            <a:t>DESA</a:t>
          </a:r>
          <a:r>
            <a:rPr lang="id-ID" sz="2000" b="1" dirty="0" smtClean="0">
              <a:solidFill>
                <a:schemeClr val="tx1"/>
              </a:solidFill>
            </a:rPr>
            <a:t> / KELURAHAN</a:t>
          </a:r>
          <a:endParaRPr lang="en-US" sz="2000" b="1" dirty="0">
            <a:solidFill>
              <a:schemeClr val="tx1"/>
            </a:solidFill>
          </a:endParaRPr>
        </a:p>
      </dgm:t>
    </dgm:pt>
    <dgm:pt modelId="{5083D9DF-A913-45C4-A4A9-F7307EC5D660}" type="parTrans" cxnId="{62AE79EB-3B80-442E-8F0A-409C04D3694F}">
      <dgm:prSet/>
      <dgm:spPr/>
      <dgm:t>
        <a:bodyPr/>
        <a:lstStyle/>
        <a:p>
          <a:endParaRPr lang="en-US"/>
        </a:p>
      </dgm:t>
    </dgm:pt>
    <dgm:pt modelId="{598FDB90-4FC3-4C6A-A816-87FA6C267242}" type="sibTrans" cxnId="{62AE79EB-3B80-442E-8F0A-409C04D3694F}">
      <dgm:prSet/>
      <dgm:spPr/>
      <dgm:t>
        <a:bodyPr/>
        <a:lstStyle/>
        <a:p>
          <a:endParaRPr lang="en-US"/>
        </a:p>
      </dgm:t>
    </dgm:pt>
    <dgm:pt modelId="{7E8A43B6-94A5-424B-B119-2E007B76B712}">
      <dgm:prSet phldrT="[Text]" custT="1"/>
      <dgm:spPr/>
      <dgm:t>
        <a:bodyPr/>
        <a:lstStyle/>
        <a:p>
          <a:r>
            <a:rPr lang="en-US" sz="2000" b="1" dirty="0">
              <a:solidFill>
                <a:schemeClr val="tx1"/>
              </a:solidFill>
            </a:rPr>
            <a:t>IKS RT</a:t>
          </a:r>
        </a:p>
      </dgm:t>
    </dgm:pt>
    <dgm:pt modelId="{C6A7338E-B804-4FBD-BAB1-6B399790548D}" type="parTrans" cxnId="{697C38F1-609F-4370-8694-863A80CE6593}">
      <dgm:prSet/>
      <dgm:spPr/>
      <dgm:t>
        <a:bodyPr/>
        <a:lstStyle/>
        <a:p>
          <a:endParaRPr lang="en-US"/>
        </a:p>
      </dgm:t>
    </dgm:pt>
    <dgm:pt modelId="{2F868B86-AF61-4520-9226-A93293D1B636}" type="sibTrans" cxnId="{697C38F1-609F-4370-8694-863A80CE6593}">
      <dgm:prSet/>
      <dgm:spPr/>
      <dgm:t>
        <a:bodyPr/>
        <a:lstStyle/>
        <a:p>
          <a:endParaRPr lang="en-US"/>
        </a:p>
      </dgm:t>
    </dgm:pt>
    <dgm:pt modelId="{8B8D79A1-E2BE-4561-96FD-252DA81C7CA3}">
      <dgm:prSet phldrT="[Text]" custT="1"/>
      <dgm:spPr>
        <a:solidFill>
          <a:schemeClr val="bg1">
            <a:lumMod val="85000"/>
          </a:schemeClr>
        </a:solidFill>
      </dgm:spPr>
      <dgm:t>
        <a:bodyPr/>
        <a:lstStyle/>
        <a:p>
          <a:r>
            <a:rPr lang="en-US" sz="1800" b="1" dirty="0">
              <a:solidFill>
                <a:schemeClr val="tx1"/>
              </a:solidFill>
            </a:rPr>
            <a:t>IKS </a:t>
          </a:r>
          <a:r>
            <a:rPr lang="en-US" sz="1800" b="1" dirty="0" smtClean="0">
              <a:solidFill>
                <a:schemeClr val="tx1"/>
              </a:solidFill>
            </a:rPr>
            <a:t>KELUARGA</a:t>
          </a:r>
          <a:endParaRPr lang="en-US" sz="1800" b="1" dirty="0">
            <a:solidFill>
              <a:schemeClr val="tx1"/>
            </a:solidFill>
          </a:endParaRPr>
        </a:p>
      </dgm:t>
    </dgm:pt>
    <dgm:pt modelId="{DE9592B8-439C-4BDF-84C6-23CC47FBB7A1}" type="parTrans" cxnId="{DB434C08-A204-4D40-A74D-520D0DFD651A}">
      <dgm:prSet/>
      <dgm:spPr/>
      <dgm:t>
        <a:bodyPr/>
        <a:lstStyle/>
        <a:p>
          <a:endParaRPr lang="en-US"/>
        </a:p>
      </dgm:t>
    </dgm:pt>
    <dgm:pt modelId="{79A8DDB5-67BD-4031-8E08-48CFEEE63019}" type="sibTrans" cxnId="{DB434C08-A204-4D40-A74D-520D0DFD651A}">
      <dgm:prSet/>
      <dgm:spPr/>
      <dgm:t>
        <a:bodyPr/>
        <a:lstStyle/>
        <a:p>
          <a:endParaRPr lang="en-US"/>
        </a:p>
      </dgm:t>
    </dgm:pt>
    <dgm:pt modelId="{A00C0C76-B0FA-42D0-AAF5-3CD9076D4A24}">
      <dgm:prSet phldrT="[Text]" custT="1"/>
      <dgm:spPr>
        <a:solidFill>
          <a:srgbClr val="CCF7B7"/>
        </a:solidFill>
      </dgm:spPr>
      <dgm:t>
        <a:bodyPr/>
        <a:lstStyle/>
        <a:p>
          <a:r>
            <a:rPr lang="en-US" sz="2000" b="1" dirty="0">
              <a:solidFill>
                <a:schemeClr val="tx1"/>
              </a:solidFill>
            </a:rPr>
            <a:t>IKS RW</a:t>
          </a:r>
        </a:p>
      </dgm:t>
    </dgm:pt>
    <dgm:pt modelId="{C8AB667F-78DB-4C59-9E79-D3C8D129AEE6}" type="parTrans" cxnId="{9DDDEF5E-1C14-4E50-A4B4-75E9BA4C529C}">
      <dgm:prSet/>
      <dgm:spPr/>
      <dgm:t>
        <a:bodyPr/>
        <a:lstStyle/>
        <a:p>
          <a:endParaRPr lang="en-US"/>
        </a:p>
      </dgm:t>
    </dgm:pt>
    <dgm:pt modelId="{5C15E9DC-CEFA-421C-8D1D-E6353871A48F}" type="sibTrans" cxnId="{9DDDEF5E-1C14-4E50-A4B4-75E9BA4C529C}">
      <dgm:prSet/>
      <dgm:spPr/>
      <dgm:t>
        <a:bodyPr/>
        <a:lstStyle/>
        <a:p>
          <a:endParaRPr lang="en-US"/>
        </a:p>
      </dgm:t>
    </dgm:pt>
    <dgm:pt modelId="{DECD4CDE-4F4A-4E38-B21F-1E47D5B970EA}">
      <dgm:prSet phldrT="[Text]" custT="1"/>
      <dgm:spPr>
        <a:solidFill>
          <a:schemeClr val="accent2">
            <a:lumMod val="40000"/>
            <a:lumOff val="60000"/>
          </a:schemeClr>
        </a:solidFill>
      </dgm:spPr>
      <dgm:t>
        <a:bodyPr/>
        <a:lstStyle/>
        <a:p>
          <a:r>
            <a:rPr lang="en-US" sz="2000" b="1" dirty="0">
              <a:solidFill>
                <a:schemeClr val="tx1"/>
              </a:solidFill>
            </a:rPr>
            <a:t>IKS KECAMATAN</a:t>
          </a:r>
        </a:p>
      </dgm:t>
    </dgm:pt>
    <dgm:pt modelId="{92D733D2-216A-4896-8206-382D69975C60}" type="parTrans" cxnId="{6757E2A4-6EC0-4299-8C81-798710F94667}">
      <dgm:prSet/>
      <dgm:spPr/>
      <dgm:t>
        <a:bodyPr/>
        <a:lstStyle/>
        <a:p>
          <a:endParaRPr lang="en-US"/>
        </a:p>
      </dgm:t>
    </dgm:pt>
    <dgm:pt modelId="{0637872E-A9D4-4C44-8B1A-D2DC28CC1049}" type="sibTrans" cxnId="{6757E2A4-6EC0-4299-8C81-798710F94667}">
      <dgm:prSet/>
      <dgm:spPr/>
      <dgm:t>
        <a:bodyPr/>
        <a:lstStyle/>
        <a:p>
          <a:endParaRPr lang="en-US"/>
        </a:p>
      </dgm:t>
    </dgm:pt>
    <dgm:pt modelId="{EE6CCFC9-1736-4A7F-88DB-29E3104F9BDB}">
      <dgm:prSet phldrT="[Text]" custT="1"/>
      <dgm:spPr>
        <a:solidFill>
          <a:srgbClr val="BAE75F"/>
        </a:solidFill>
      </dgm:spPr>
      <dgm:t>
        <a:bodyPr/>
        <a:lstStyle/>
        <a:p>
          <a:r>
            <a:rPr lang="id-ID" sz="2000" b="1" dirty="0" smtClean="0">
              <a:solidFill>
                <a:schemeClr val="tx1"/>
              </a:solidFill>
            </a:rPr>
            <a:t>IKS PUSKESMAS</a:t>
          </a:r>
          <a:endParaRPr lang="en-US" sz="2000" b="1" dirty="0">
            <a:solidFill>
              <a:schemeClr val="tx1"/>
            </a:solidFill>
          </a:endParaRPr>
        </a:p>
      </dgm:t>
    </dgm:pt>
    <dgm:pt modelId="{6410C014-B708-4C70-89FE-908D6315002C}" type="parTrans" cxnId="{FB287F4D-333A-473E-B8DE-176A0A9BBDE0}">
      <dgm:prSet/>
      <dgm:spPr/>
      <dgm:t>
        <a:bodyPr/>
        <a:lstStyle/>
        <a:p>
          <a:endParaRPr lang="id-ID"/>
        </a:p>
      </dgm:t>
    </dgm:pt>
    <dgm:pt modelId="{59CC7C16-1C9A-4B4B-AF3A-67A782DDF58A}" type="sibTrans" cxnId="{FB287F4D-333A-473E-B8DE-176A0A9BBDE0}">
      <dgm:prSet/>
      <dgm:spPr/>
      <dgm:t>
        <a:bodyPr/>
        <a:lstStyle/>
        <a:p>
          <a:endParaRPr lang="id-ID"/>
        </a:p>
      </dgm:t>
    </dgm:pt>
    <dgm:pt modelId="{1E810650-1FCB-4C51-9D49-0CCCDACDF840}" type="pres">
      <dgm:prSet presAssocID="{310912BE-70DC-4DC6-99C3-63DFC1468199}" presName="Name0" presStyleCnt="0">
        <dgm:presLayoutVars>
          <dgm:chMax val="7"/>
          <dgm:resizeHandles val="exact"/>
        </dgm:presLayoutVars>
      </dgm:prSet>
      <dgm:spPr/>
    </dgm:pt>
    <dgm:pt modelId="{2440EFC2-9460-4F29-BA0B-FCDB7D7B0138}" type="pres">
      <dgm:prSet presAssocID="{310912BE-70DC-4DC6-99C3-63DFC1468199}" presName="comp1" presStyleCnt="0"/>
      <dgm:spPr/>
    </dgm:pt>
    <dgm:pt modelId="{EFEE68F8-C3C7-4104-9AEC-F0EBEE4CCDAA}" type="pres">
      <dgm:prSet presAssocID="{310912BE-70DC-4DC6-99C3-63DFC1468199}" presName="circle1" presStyleLbl="node1" presStyleIdx="0" presStyleCnt="6" custScaleX="117553"/>
      <dgm:spPr/>
      <dgm:t>
        <a:bodyPr/>
        <a:lstStyle/>
        <a:p>
          <a:endParaRPr lang="en-US"/>
        </a:p>
      </dgm:t>
    </dgm:pt>
    <dgm:pt modelId="{BA8FE775-6A77-4FAB-8324-D9E9C9BDD146}" type="pres">
      <dgm:prSet presAssocID="{310912BE-70DC-4DC6-99C3-63DFC1468199}" presName="c1text" presStyleLbl="node1" presStyleIdx="0" presStyleCnt="6">
        <dgm:presLayoutVars>
          <dgm:bulletEnabled val="1"/>
        </dgm:presLayoutVars>
      </dgm:prSet>
      <dgm:spPr/>
      <dgm:t>
        <a:bodyPr/>
        <a:lstStyle/>
        <a:p>
          <a:endParaRPr lang="en-US"/>
        </a:p>
      </dgm:t>
    </dgm:pt>
    <dgm:pt modelId="{E65191FD-90BE-4099-8CA1-8C7CED5D2BFE}" type="pres">
      <dgm:prSet presAssocID="{310912BE-70DC-4DC6-99C3-63DFC1468199}" presName="comp2" presStyleCnt="0"/>
      <dgm:spPr/>
    </dgm:pt>
    <dgm:pt modelId="{57A001AE-4547-4A6C-BBD9-9F7EBBA99F36}" type="pres">
      <dgm:prSet presAssocID="{310912BE-70DC-4DC6-99C3-63DFC1468199}" presName="circle2" presStyleLbl="node1" presStyleIdx="1" presStyleCnt="6" custScaleY="100831" custLinFactNeighborX="-1729" custLinFactNeighborY="-3023"/>
      <dgm:spPr/>
      <dgm:t>
        <a:bodyPr/>
        <a:lstStyle/>
        <a:p>
          <a:endParaRPr lang="en-US"/>
        </a:p>
      </dgm:t>
    </dgm:pt>
    <dgm:pt modelId="{DE262AA2-3A20-4056-9AA8-E2413541BCED}" type="pres">
      <dgm:prSet presAssocID="{310912BE-70DC-4DC6-99C3-63DFC1468199}" presName="c2text" presStyleLbl="node1" presStyleIdx="1" presStyleCnt="6">
        <dgm:presLayoutVars>
          <dgm:bulletEnabled val="1"/>
        </dgm:presLayoutVars>
      </dgm:prSet>
      <dgm:spPr/>
      <dgm:t>
        <a:bodyPr/>
        <a:lstStyle/>
        <a:p>
          <a:endParaRPr lang="en-US"/>
        </a:p>
      </dgm:t>
    </dgm:pt>
    <dgm:pt modelId="{88ADF1C5-EA36-40CF-8FC0-7C4F469BC197}" type="pres">
      <dgm:prSet presAssocID="{310912BE-70DC-4DC6-99C3-63DFC1468199}" presName="comp3" presStyleCnt="0"/>
      <dgm:spPr/>
    </dgm:pt>
    <dgm:pt modelId="{1325A7F1-6329-4602-92E3-2258DB76D29A}" type="pres">
      <dgm:prSet presAssocID="{310912BE-70DC-4DC6-99C3-63DFC1468199}" presName="circle3" presStyleLbl="node1" presStyleIdx="2" presStyleCnt="6" custScaleX="99979" custScaleY="96623" custLinFactNeighborX="816" custLinFactNeighborY="-5708"/>
      <dgm:spPr/>
      <dgm:t>
        <a:bodyPr/>
        <a:lstStyle/>
        <a:p>
          <a:endParaRPr lang="en-US"/>
        </a:p>
      </dgm:t>
    </dgm:pt>
    <dgm:pt modelId="{513C6F71-667B-44B9-B684-837DFC7CAEF2}" type="pres">
      <dgm:prSet presAssocID="{310912BE-70DC-4DC6-99C3-63DFC1468199}" presName="c3text" presStyleLbl="node1" presStyleIdx="2" presStyleCnt="6">
        <dgm:presLayoutVars>
          <dgm:bulletEnabled val="1"/>
        </dgm:presLayoutVars>
      </dgm:prSet>
      <dgm:spPr/>
      <dgm:t>
        <a:bodyPr/>
        <a:lstStyle/>
        <a:p>
          <a:endParaRPr lang="en-US"/>
        </a:p>
      </dgm:t>
    </dgm:pt>
    <dgm:pt modelId="{212AC119-FE6F-488A-9AED-D3110F383EDC}" type="pres">
      <dgm:prSet presAssocID="{310912BE-70DC-4DC6-99C3-63DFC1468199}" presName="comp4" presStyleCnt="0"/>
      <dgm:spPr/>
    </dgm:pt>
    <dgm:pt modelId="{CB0DAAA6-9FDC-4351-BFC5-E76ED2E14CE0}" type="pres">
      <dgm:prSet presAssocID="{310912BE-70DC-4DC6-99C3-63DFC1468199}" presName="circle4" presStyleLbl="node1" presStyleIdx="3" presStyleCnt="6" custScaleX="92113" custScaleY="84319" custLinFactNeighborX="-2672" custLinFactNeighborY="-10898"/>
      <dgm:spPr/>
      <dgm:t>
        <a:bodyPr/>
        <a:lstStyle/>
        <a:p>
          <a:endParaRPr lang="en-US"/>
        </a:p>
      </dgm:t>
    </dgm:pt>
    <dgm:pt modelId="{38EEE040-5811-4668-85D8-8EA9E3E9187D}" type="pres">
      <dgm:prSet presAssocID="{310912BE-70DC-4DC6-99C3-63DFC1468199}" presName="c4text" presStyleLbl="node1" presStyleIdx="3" presStyleCnt="6">
        <dgm:presLayoutVars>
          <dgm:bulletEnabled val="1"/>
        </dgm:presLayoutVars>
      </dgm:prSet>
      <dgm:spPr/>
      <dgm:t>
        <a:bodyPr/>
        <a:lstStyle/>
        <a:p>
          <a:endParaRPr lang="en-US"/>
        </a:p>
      </dgm:t>
    </dgm:pt>
    <dgm:pt modelId="{0D2EED1E-A710-4217-9511-F559CA8EB7E3}" type="pres">
      <dgm:prSet presAssocID="{310912BE-70DC-4DC6-99C3-63DFC1468199}" presName="comp5" presStyleCnt="0"/>
      <dgm:spPr/>
    </dgm:pt>
    <dgm:pt modelId="{94293E4D-B8AF-45C4-9238-0FE9E9675053}" type="pres">
      <dgm:prSet presAssocID="{310912BE-70DC-4DC6-99C3-63DFC1468199}" presName="circle5" presStyleLbl="node1" presStyleIdx="4" presStyleCnt="6" custScaleX="91780" custScaleY="84709" custLinFactNeighborX="-4342" custLinFactNeighborY="-22615"/>
      <dgm:spPr/>
      <dgm:t>
        <a:bodyPr/>
        <a:lstStyle/>
        <a:p>
          <a:endParaRPr lang="en-US"/>
        </a:p>
      </dgm:t>
    </dgm:pt>
    <dgm:pt modelId="{7189FDFE-1616-411E-ACD9-9A5875874E4A}" type="pres">
      <dgm:prSet presAssocID="{310912BE-70DC-4DC6-99C3-63DFC1468199}" presName="c5text" presStyleLbl="node1" presStyleIdx="4" presStyleCnt="6">
        <dgm:presLayoutVars>
          <dgm:bulletEnabled val="1"/>
        </dgm:presLayoutVars>
      </dgm:prSet>
      <dgm:spPr/>
      <dgm:t>
        <a:bodyPr/>
        <a:lstStyle/>
        <a:p>
          <a:endParaRPr lang="en-US"/>
        </a:p>
      </dgm:t>
    </dgm:pt>
    <dgm:pt modelId="{CA52E843-2DB0-477A-8B98-6EDEB6A1F207}" type="pres">
      <dgm:prSet presAssocID="{310912BE-70DC-4DC6-99C3-63DFC1468199}" presName="comp6" presStyleCnt="0"/>
      <dgm:spPr/>
    </dgm:pt>
    <dgm:pt modelId="{73CA9E2E-2292-4D37-9D0A-1944590DCF54}" type="pres">
      <dgm:prSet presAssocID="{310912BE-70DC-4DC6-99C3-63DFC1468199}" presName="circle6" presStyleLbl="node1" presStyleIdx="5" presStyleCnt="6" custScaleX="112659" custScaleY="85334" custLinFactNeighborX="-6017" custLinFactNeighborY="-45393"/>
      <dgm:spPr/>
      <dgm:t>
        <a:bodyPr/>
        <a:lstStyle/>
        <a:p>
          <a:endParaRPr lang="id-ID"/>
        </a:p>
      </dgm:t>
    </dgm:pt>
    <dgm:pt modelId="{383DD621-755A-4F81-AFA1-EC55182B00CB}" type="pres">
      <dgm:prSet presAssocID="{310912BE-70DC-4DC6-99C3-63DFC1468199}" presName="c6text" presStyleLbl="node1" presStyleIdx="5" presStyleCnt="6">
        <dgm:presLayoutVars>
          <dgm:bulletEnabled val="1"/>
        </dgm:presLayoutVars>
      </dgm:prSet>
      <dgm:spPr/>
      <dgm:t>
        <a:bodyPr/>
        <a:lstStyle/>
        <a:p>
          <a:endParaRPr lang="id-ID"/>
        </a:p>
      </dgm:t>
    </dgm:pt>
  </dgm:ptLst>
  <dgm:cxnLst>
    <dgm:cxn modelId="{D95F7CD4-9FD0-4DC5-B1AA-6C2AA1E2099D}" type="presOf" srcId="{DECD4CDE-4F4A-4E38-B21F-1E47D5B970EA}" destId="{EFEE68F8-C3C7-4104-9AEC-F0EBEE4CCDAA}" srcOrd="0" destOrd="0" presId="urn:microsoft.com/office/officeart/2005/8/layout/venn2"/>
    <dgm:cxn modelId="{9DC9D882-D8C2-4452-8819-7934648DE277}" type="presOf" srcId="{DECD4CDE-4F4A-4E38-B21F-1E47D5B970EA}" destId="{BA8FE775-6A77-4FAB-8324-D9E9C9BDD146}" srcOrd="1" destOrd="0" presId="urn:microsoft.com/office/officeart/2005/8/layout/venn2"/>
    <dgm:cxn modelId="{1B3F086B-8C63-4999-84E9-F749DD9368C4}" type="presOf" srcId="{A00C0C76-B0FA-42D0-AAF5-3CD9076D4A24}" destId="{38EEE040-5811-4668-85D8-8EA9E3E9187D}" srcOrd="1" destOrd="0" presId="urn:microsoft.com/office/officeart/2005/8/layout/venn2"/>
    <dgm:cxn modelId="{CA288FA3-65C4-4FA6-AAF4-7E509A308E53}" type="presOf" srcId="{EE6CCFC9-1736-4A7F-88DB-29E3104F9BDB}" destId="{57A001AE-4547-4A6C-BBD9-9F7EBBA99F36}" srcOrd="0" destOrd="0" presId="urn:microsoft.com/office/officeart/2005/8/layout/venn2"/>
    <dgm:cxn modelId="{8C12E724-CC3B-4FED-81DB-EA60F87EF0EA}" type="presOf" srcId="{310912BE-70DC-4DC6-99C3-63DFC1468199}" destId="{1E810650-1FCB-4C51-9D49-0CCCDACDF840}" srcOrd="0" destOrd="0" presId="urn:microsoft.com/office/officeart/2005/8/layout/venn2"/>
    <dgm:cxn modelId="{C93F947E-7BF4-4F0B-901C-9AAAB5F34580}" type="presOf" srcId="{F64BA500-79D4-4395-B4BE-51715640DA50}" destId="{1325A7F1-6329-4602-92E3-2258DB76D29A}" srcOrd="0" destOrd="0" presId="urn:microsoft.com/office/officeart/2005/8/layout/venn2"/>
    <dgm:cxn modelId="{697C38F1-609F-4370-8694-863A80CE6593}" srcId="{310912BE-70DC-4DC6-99C3-63DFC1468199}" destId="{7E8A43B6-94A5-424B-B119-2E007B76B712}" srcOrd="4" destOrd="0" parTransId="{C6A7338E-B804-4FBD-BAB1-6B399790548D}" sibTransId="{2F868B86-AF61-4520-9226-A93293D1B636}"/>
    <dgm:cxn modelId="{C48773E1-BF44-4766-BF8D-52DC7FBB3A0C}" type="presOf" srcId="{F64BA500-79D4-4395-B4BE-51715640DA50}" destId="{513C6F71-667B-44B9-B684-837DFC7CAEF2}" srcOrd="1" destOrd="0" presId="urn:microsoft.com/office/officeart/2005/8/layout/venn2"/>
    <dgm:cxn modelId="{1A2D5386-EECE-434D-A150-9F6D2414D0FB}" type="presOf" srcId="{7E8A43B6-94A5-424B-B119-2E007B76B712}" destId="{7189FDFE-1616-411E-ACD9-9A5875874E4A}" srcOrd="1" destOrd="0" presId="urn:microsoft.com/office/officeart/2005/8/layout/venn2"/>
    <dgm:cxn modelId="{DB434C08-A204-4D40-A74D-520D0DFD651A}" srcId="{310912BE-70DC-4DC6-99C3-63DFC1468199}" destId="{8B8D79A1-E2BE-4561-96FD-252DA81C7CA3}" srcOrd="5" destOrd="0" parTransId="{DE9592B8-439C-4BDF-84C6-23CC47FBB7A1}" sibTransId="{79A8DDB5-67BD-4031-8E08-48CFEEE63019}"/>
    <dgm:cxn modelId="{6757E2A4-6EC0-4299-8C81-798710F94667}" srcId="{310912BE-70DC-4DC6-99C3-63DFC1468199}" destId="{DECD4CDE-4F4A-4E38-B21F-1E47D5B970EA}" srcOrd="0" destOrd="0" parTransId="{92D733D2-216A-4896-8206-382D69975C60}" sibTransId="{0637872E-A9D4-4C44-8B1A-D2DC28CC1049}"/>
    <dgm:cxn modelId="{9DDDEF5E-1C14-4E50-A4B4-75E9BA4C529C}" srcId="{310912BE-70DC-4DC6-99C3-63DFC1468199}" destId="{A00C0C76-B0FA-42D0-AAF5-3CD9076D4A24}" srcOrd="3" destOrd="0" parTransId="{C8AB667F-78DB-4C59-9E79-D3C8D129AEE6}" sibTransId="{5C15E9DC-CEFA-421C-8D1D-E6353871A48F}"/>
    <dgm:cxn modelId="{D4659816-B6D0-44E6-AD92-1EED7B2A3035}" type="presOf" srcId="{8B8D79A1-E2BE-4561-96FD-252DA81C7CA3}" destId="{73CA9E2E-2292-4D37-9D0A-1944590DCF54}" srcOrd="0" destOrd="0" presId="urn:microsoft.com/office/officeart/2005/8/layout/venn2"/>
    <dgm:cxn modelId="{FB287F4D-333A-473E-B8DE-176A0A9BBDE0}" srcId="{310912BE-70DC-4DC6-99C3-63DFC1468199}" destId="{EE6CCFC9-1736-4A7F-88DB-29E3104F9BDB}" srcOrd="1" destOrd="0" parTransId="{6410C014-B708-4C70-89FE-908D6315002C}" sibTransId="{59CC7C16-1C9A-4B4B-AF3A-67A782DDF58A}"/>
    <dgm:cxn modelId="{62AE79EB-3B80-442E-8F0A-409C04D3694F}" srcId="{310912BE-70DC-4DC6-99C3-63DFC1468199}" destId="{F64BA500-79D4-4395-B4BE-51715640DA50}" srcOrd="2" destOrd="0" parTransId="{5083D9DF-A913-45C4-A4A9-F7307EC5D660}" sibTransId="{598FDB90-4FC3-4C6A-A816-87FA6C267242}"/>
    <dgm:cxn modelId="{97A7601E-6F62-4188-BC74-95D1FE1A82FC}" type="presOf" srcId="{A00C0C76-B0FA-42D0-AAF5-3CD9076D4A24}" destId="{CB0DAAA6-9FDC-4351-BFC5-E76ED2E14CE0}" srcOrd="0" destOrd="0" presId="urn:microsoft.com/office/officeart/2005/8/layout/venn2"/>
    <dgm:cxn modelId="{3718B8D5-D435-4199-B34F-3A8CF63AA8FF}" type="presOf" srcId="{EE6CCFC9-1736-4A7F-88DB-29E3104F9BDB}" destId="{DE262AA2-3A20-4056-9AA8-E2413541BCED}" srcOrd="1" destOrd="0" presId="urn:microsoft.com/office/officeart/2005/8/layout/venn2"/>
    <dgm:cxn modelId="{11CADBAF-CAAF-41BA-B436-0ABB8E9DB272}" type="presOf" srcId="{8B8D79A1-E2BE-4561-96FD-252DA81C7CA3}" destId="{383DD621-755A-4F81-AFA1-EC55182B00CB}" srcOrd="1" destOrd="0" presId="urn:microsoft.com/office/officeart/2005/8/layout/venn2"/>
    <dgm:cxn modelId="{E714926E-0E28-4043-858E-48C8A97D9FFB}" type="presOf" srcId="{7E8A43B6-94A5-424B-B119-2E007B76B712}" destId="{94293E4D-B8AF-45C4-9238-0FE9E9675053}" srcOrd="0" destOrd="0" presId="urn:microsoft.com/office/officeart/2005/8/layout/venn2"/>
    <dgm:cxn modelId="{D8067A4A-8E95-416E-8BBF-D9CD996AB18F}" type="presParOf" srcId="{1E810650-1FCB-4C51-9D49-0CCCDACDF840}" destId="{2440EFC2-9460-4F29-BA0B-FCDB7D7B0138}" srcOrd="0" destOrd="0" presId="urn:microsoft.com/office/officeart/2005/8/layout/venn2"/>
    <dgm:cxn modelId="{AA70135A-C53E-4AA9-A33D-61F5536BCDCD}" type="presParOf" srcId="{2440EFC2-9460-4F29-BA0B-FCDB7D7B0138}" destId="{EFEE68F8-C3C7-4104-9AEC-F0EBEE4CCDAA}" srcOrd="0" destOrd="0" presId="urn:microsoft.com/office/officeart/2005/8/layout/venn2"/>
    <dgm:cxn modelId="{E5A28A17-EC33-40D9-8BC9-C39478075603}" type="presParOf" srcId="{2440EFC2-9460-4F29-BA0B-FCDB7D7B0138}" destId="{BA8FE775-6A77-4FAB-8324-D9E9C9BDD146}" srcOrd="1" destOrd="0" presId="urn:microsoft.com/office/officeart/2005/8/layout/venn2"/>
    <dgm:cxn modelId="{D3CD44FB-7A32-4A2B-8097-6FB93F531B66}" type="presParOf" srcId="{1E810650-1FCB-4C51-9D49-0CCCDACDF840}" destId="{E65191FD-90BE-4099-8CA1-8C7CED5D2BFE}" srcOrd="1" destOrd="0" presId="urn:microsoft.com/office/officeart/2005/8/layout/venn2"/>
    <dgm:cxn modelId="{77B248CA-FD7B-4550-9064-1C9429C3013B}" type="presParOf" srcId="{E65191FD-90BE-4099-8CA1-8C7CED5D2BFE}" destId="{57A001AE-4547-4A6C-BBD9-9F7EBBA99F36}" srcOrd="0" destOrd="0" presId="urn:microsoft.com/office/officeart/2005/8/layout/venn2"/>
    <dgm:cxn modelId="{FEC677C5-46B6-4671-B5F6-BFD857D8CFC6}" type="presParOf" srcId="{E65191FD-90BE-4099-8CA1-8C7CED5D2BFE}" destId="{DE262AA2-3A20-4056-9AA8-E2413541BCED}" srcOrd="1" destOrd="0" presId="urn:microsoft.com/office/officeart/2005/8/layout/venn2"/>
    <dgm:cxn modelId="{49457581-C37B-4C13-94DA-78F70DCED185}" type="presParOf" srcId="{1E810650-1FCB-4C51-9D49-0CCCDACDF840}" destId="{88ADF1C5-EA36-40CF-8FC0-7C4F469BC197}" srcOrd="2" destOrd="0" presId="urn:microsoft.com/office/officeart/2005/8/layout/venn2"/>
    <dgm:cxn modelId="{BBB7D412-C087-4B9D-AB4D-1DF2AA0DB71C}" type="presParOf" srcId="{88ADF1C5-EA36-40CF-8FC0-7C4F469BC197}" destId="{1325A7F1-6329-4602-92E3-2258DB76D29A}" srcOrd="0" destOrd="0" presId="urn:microsoft.com/office/officeart/2005/8/layout/venn2"/>
    <dgm:cxn modelId="{63F5F9B2-DD79-434A-A680-5F77E8E8960E}" type="presParOf" srcId="{88ADF1C5-EA36-40CF-8FC0-7C4F469BC197}" destId="{513C6F71-667B-44B9-B684-837DFC7CAEF2}" srcOrd="1" destOrd="0" presId="urn:microsoft.com/office/officeart/2005/8/layout/venn2"/>
    <dgm:cxn modelId="{E018B5D0-CE4A-4F17-8A4A-6BE85791A54F}" type="presParOf" srcId="{1E810650-1FCB-4C51-9D49-0CCCDACDF840}" destId="{212AC119-FE6F-488A-9AED-D3110F383EDC}" srcOrd="3" destOrd="0" presId="urn:microsoft.com/office/officeart/2005/8/layout/venn2"/>
    <dgm:cxn modelId="{D21C10C0-7F78-4951-9994-4079A94275CE}" type="presParOf" srcId="{212AC119-FE6F-488A-9AED-D3110F383EDC}" destId="{CB0DAAA6-9FDC-4351-BFC5-E76ED2E14CE0}" srcOrd="0" destOrd="0" presId="urn:microsoft.com/office/officeart/2005/8/layout/venn2"/>
    <dgm:cxn modelId="{3BC4054A-3569-48BA-A4B3-3826CA60E07C}" type="presParOf" srcId="{212AC119-FE6F-488A-9AED-D3110F383EDC}" destId="{38EEE040-5811-4668-85D8-8EA9E3E9187D}" srcOrd="1" destOrd="0" presId="urn:microsoft.com/office/officeart/2005/8/layout/venn2"/>
    <dgm:cxn modelId="{FBED17B3-7D75-4F7B-ABDA-4BDB4BD47142}" type="presParOf" srcId="{1E810650-1FCB-4C51-9D49-0CCCDACDF840}" destId="{0D2EED1E-A710-4217-9511-F559CA8EB7E3}" srcOrd="4" destOrd="0" presId="urn:microsoft.com/office/officeart/2005/8/layout/venn2"/>
    <dgm:cxn modelId="{8CB1DA10-4D17-4E83-9BB5-1549149BA68F}" type="presParOf" srcId="{0D2EED1E-A710-4217-9511-F559CA8EB7E3}" destId="{94293E4D-B8AF-45C4-9238-0FE9E9675053}" srcOrd="0" destOrd="0" presId="urn:microsoft.com/office/officeart/2005/8/layout/venn2"/>
    <dgm:cxn modelId="{73CC0AB8-E131-4A1A-9B79-8323403B4208}" type="presParOf" srcId="{0D2EED1E-A710-4217-9511-F559CA8EB7E3}" destId="{7189FDFE-1616-411E-ACD9-9A5875874E4A}" srcOrd="1" destOrd="0" presId="urn:microsoft.com/office/officeart/2005/8/layout/venn2"/>
    <dgm:cxn modelId="{0EE7BB2E-EBA3-416C-BDBE-F5D1FFBBE06E}" type="presParOf" srcId="{1E810650-1FCB-4C51-9D49-0CCCDACDF840}" destId="{CA52E843-2DB0-477A-8B98-6EDEB6A1F207}" srcOrd="5" destOrd="0" presId="urn:microsoft.com/office/officeart/2005/8/layout/venn2"/>
    <dgm:cxn modelId="{5BDA52B2-A844-431F-843F-B00E64BF83FF}" type="presParOf" srcId="{CA52E843-2DB0-477A-8B98-6EDEB6A1F207}" destId="{73CA9E2E-2292-4D37-9D0A-1944590DCF54}" srcOrd="0" destOrd="0" presId="urn:microsoft.com/office/officeart/2005/8/layout/venn2"/>
    <dgm:cxn modelId="{9386BFEE-B8D9-4C27-8AFA-85A60BC95E37}" type="presParOf" srcId="{CA52E843-2DB0-477A-8B98-6EDEB6A1F207}" destId="{383DD621-755A-4F81-AFA1-EC55182B00CB}" srcOrd="1" destOrd="0" presId="urn:microsoft.com/office/officeart/2005/8/layout/ven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C9BF7B6-CC5A-4536-AC92-B55DFF5B5F75}" type="doc">
      <dgm:prSet loTypeId="urn:microsoft.com/office/officeart/2005/8/layout/cycle2" loCatId="cycle" qsTypeId="urn:microsoft.com/office/officeart/2005/8/quickstyle/simple1" qsCatId="simple" csTypeId="urn:microsoft.com/office/officeart/2005/8/colors/colorful1#2" csCatId="colorful" phldr="1"/>
      <dgm:spPr/>
      <dgm:t>
        <a:bodyPr/>
        <a:lstStyle/>
        <a:p>
          <a:endParaRPr lang="en-US"/>
        </a:p>
      </dgm:t>
    </dgm:pt>
    <dgm:pt modelId="{F08C09E1-72C8-4DD9-A4F0-29E8CD6BCAC4}">
      <dgm:prSet phldrT="[Text]" custT="1"/>
      <dgm:spPr>
        <a:solidFill>
          <a:srgbClr val="A8E134"/>
        </a:solidFill>
      </dgm:spPr>
      <dgm:t>
        <a:bodyPr/>
        <a:lstStyle/>
        <a:p>
          <a:r>
            <a:rPr lang="en-US" sz="2400" b="1" dirty="0" err="1" smtClean="0">
              <a:solidFill>
                <a:schemeClr val="tx1"/>
              </a:solidFill>
            </a:rPr>
            <a:t>Pendataan</a:t>
          </a:r>
          <a:endParaRPr lang="en-US" sz="2400" b="1" dirty="0">
            <a:solidFill>
              <a:schemeClr val="tx1"/>
            </a:solidFill>
          </a:endParaRPr>
        </a:p>
      </dgm:t>
    </dgm:pt>
    <dgm:pt modelId="{2809EE15-A3A3-42F3-98D2-E92EE79B7D67}" type="parTrans" cxnId="{4529FFD1-241E-4678-926A-E38579EF8345}">
      <dgm:prSet/>
      <dgm:spPr/>
      <dgm:t>
        <a:bodyPr/>
        <a:lstStyle/>
        <a:p>
          <a:endParaRPr lang="en-US" sz="2000" b="1"/>
        </a:p>
      </dgm:t>
    </dgm:pt>
    <dgm:pt modelId="{F99DDCE2-3954-4BA6-B5C6-8F9F3EE1F1AA}" type="sibTrans" cxnId="{4529FFD1-241E-4678-926A-E38579EF8345}">
      <dgm:prSet custT="1"/>
      <dgm:spPr>
        <a:solidFill>
          <a:schemeClr val="tx1"/>
        </a:solidFill>
      </dgm:spPr>
      <dgm:t>
        <a:bodyPr/>
        <a:lstStyle/>
        <a:p>
          <a:endParaRPr lang="en-US" sz="2000" b="1"/>
        </a:p>
      </dgm:t>
    </dgm:pt>
    <dgm:pt modelId="{A0B2376F-A7E1-4FB2-8DE0-3C8AB0D1341B}">
      <dgm:prSet phldrT="[Text]" custT="1"/>
      <dgm:spPr>
        <a:solidFill>
          <a:schemeClr val="accent6">
            <a:lumMod val="40000"/>
            <a:lumOff val="60000"/>
          </a:schemeClr>
        </a:solidFill>
      </dgm:spPr>
      <dgm:t>
        <a:bodyPr/>
        <a:lstStyle/>
        <a:p>
          <a:r>
            <a:rPr lang="en-US" sz="2400" b="1" dirty="0" err="1" smtClean="0">
              <a:solidFill>
                <a:schemeClr val="tx1"/>
              </a:solidFill>
            </a:rPr>
            <a:t>Analisa</a:t>
          </a:r>
          <a:endParaRPr lang="en-US" sz="2400" b="1" dirty="0">
            <a:solidFill>
              <a:schemeClr val="tx1"/>
            </a:solidFill>
          </a:endParaRPr>
        </a:p>
      </dgm:t>
    </dgm:pt>
    <dgm:pt modelId="{C7D3F1FE-F225-4805-BDEC-F15067AB017E}" type="parTrans" cxnId="{E227369F-86AF-497D-B0F9-3BF5C2F75B1E}">
      <dgm:prSet/>
      <dgm:spPr/>
      <dgm:t>
        <a:bodyPr/>
        <a:lstStyle/>
        <a:p>
          <a:endParaRPr lang="en-US" sz="2000" b="1"/>
        </a:p>
      </dgm:t>
    </dgm:pt>
    <dgm:pt modelId="{B3137CF5-B937-4D30-A9E0-DD583AB9EB82}" type="sibTrans" cxnId="{E227369F-86AF-497D-B0F9-3BF5C2F75B1E}">
      <dgm:prSet custT="1"/>
      <dgm:spPr>
        <a:solidFill>
          <a:schemeClr val="tx1"/>
        </a:solidFill>
      </dgm:spPr>
      <dgm:t>
        <a:bodyPr/>
        <a:lstStyle/>
        <a:p>
          <a:endParaRPr lang="en-US" sz="2000" b="1"/>
        </a:p>
      </dgm:t>
    </dgm:pt>
    <dgm:pt modelId="{C88ABA73-59E5-4928-B481-D6490DF90629}">
      <dgm:prSet phldrT="[Text]" custT="1"/>
      <dgm:spPr>
        <a:solidFill>
          <a:srgbClr val="F37E1F"/>
        </a:solidFill>
      </dgm:spPr>
      <dgm:t>
        <a:bodyPr/>
        <a:lstStyle/>
        <a:p>
          <a:r>
            <a:rPr lang="en-US" sz="2400" b="1" dirty="0" err="1" smtClean="0">
              <a:solidFill>
                <a:schemeClr val="tx1"/>
              </a:solidFill>
            </a:rPr>
            <a:t>Intervensi</a:t>
          </a:r>
          <a:r>
            <a:rPr lang="en-US" sz="2400" b="1" dirty="0" smtClean="0">
              <a:solidFill>
                <a:schemeClr val="tx1"/>
              </a:solidFill>
            </a:rPr>
            <a:t> </a:t>
          </a:r>
          <a:r>
            <a:rPr lang="en-US" sz="2400" b="1" dirty="0" err="1" smtClean="0">
              <a:solidFill>
                <a:schemeClr val="tx1"/>
              </a:solidFill>
            </a:rPr>
            <a:t>masalah</a:t>
          </a:r>
          <a:r>
            <a:rPr lang="en-US" sz="2400" b="1" dirty="0" smtClean="0">
              <a:solidFill>
                <a:schemeClr val="tx1"/>
              </a:solidFill>
            </a:rPr>
            <a:t> </a:t>
          </a:r>
          <a:r>
            <a:rPr lang="en-US" sz="2400" b="1" dirty="0" err="1" smtClean="0">
              <a:solidFill>
                <a:schemeClr val="tx1"/>
              </a:solidFill>
            </a:rPr>
            <a:t>kesehatan</a:t>
          </a:r>
          <a:r>
            <a:rPr lang="en-US" sz="2400" b="1" dirty="0" smtClean="0">
              <a:solidFill>
                <a:schemeClr val="tx1"/>
              </a:solidFill>
            </a:rPr>
            <a:t> </a:t>
          </a:r>
          <a:endParaRPr lang="en-US" sz="2400" b="1" dirty="0">
            <a:solidFill>
              <a:schemeClr val="tx1"/>
            </a:solidFill>
          </a:endParaRPr>
        </a:p>
      </dgm:t>
    </dgm:pt>
    <dgm:pt modelId="{42BF1C15-1D2A-427F-8F8A-F6547794F882}" type="parTrans" cxnId="{E395C426-AD6C-44E5-851E-48D51D74811E}">
      <dgm:prSet/>
      <dgm:spPr/>
      <dgm:t>
        <a:bodyPr/>
        <a:lstStyle/>
        <a:p>
          <a:endParaRPr lang="en-US" sz="2000" b="1"/>
        </a:p>
      </dgm:t>
    </dgm:pt>
    <dgm:pt modelId="{F41F6D91-E889-4332-A36D-7DC3D97E68AD}" type="sibTrans" cxnId="{E395C426-AD6C-44E5-851E-48D51D74811E}">
      <dgm:prSet custT="1"/>
      <dgm:spPr/>
      <dgm:t>
        <a:bodyPr/>
        <a:lstStyle/>
        <a:p>
          <a:endParaRPr lang="en-US" sz="2000" b="1"/>
        </a:p>
      </dgm:t>
    </dgm:pt>
    <dgm:pt modelId="{6478535B-80F3-424C-9EA5-81267210A735}">
      <dgm:prSet phldrT="[Text]" custT="1"/>
      <dgm:spPr>
        <a:solidFill>
          <a:schemeClr val="bg2">
            <a:lumMod val="75000"/>
          </a:schemeClr>
        </a:solidFill>
      </dgm:spPr>
      <dgm:t>
        <a:bodyPr/>
        <a:lstStyle/>
        <a:p>
          <a:r>
            <a:rPr lang="en-US" sz="2400" b="1" dirty="0" err="1" smtClean="0">
              <a:solidFill>
                <a:schemeClr val="tx1"/>
              </a:solidFill>
            </a:rPr>
            <a:t>Pemantauan</a:t>
          </a:r>
          <a:r>
            <a:rPr lang="en-US" sz="2400" b="1" dirty="0" smtClean="0">
              <a:solidFill>
                <a:schemeClr val="tx1"/>
              </a:solidFill>
            </a:rPr>
            <a:t> </a:t>
          </a:r>
          <a:r>
            <a:rPr lang="en-US" sz="2400" b="1" dirty="0" err="1" smtClean="0">
              <a:solidFill>
                <a:schemeClr val="tx1"/>
              </a:solidFill>
            </a:rPr>
            <a:t>dan</a:t>
          </a:r>
          <a:r>
            <a:rPr lang="en-US" sz="2400" b="1" dirty="0" smtClean="0">
              <a:solidFill>
                <a:schemeClr val="tx1"/>
              </a:solidFill>
            </a:rPr>
            <a:t> </a:t>
          </a:r>
          <a:r>
            <a:rPr lang="en-US" sz="2400" b="1" dirty="0" err="1" smtClean="0">
              <a:solidFill>
                <a:schemeClr val="tx1"/>
              </a:solidFill>
            </a:rPr>
            <a:t>Evaluasi</a:t>
          </a:r>
          <a:endParaRPr lang="en-US" sz="2400" b="1" dirty="0">
            <a:solidFill>
              <a:schemeClr val="tx1"/>
            </a:solidFill>
          </a:endParaRPr>
        </a:p>
      </dgm:t>
    </dgm:pt>
    <dgm:pt modelId="{669D57AC-01A8-49F9-9B00-D28D21576F0C}" type="parTrans" cxnId="{097EF515-2C19-4848-B2B9-00C319DD8C2B}">
      <dgm:prSet/>
      <dgm:spPr/>
      <dgm:t>
        <a:bodyPr/>
        <a:lstStyle/>
        <a:p>
          <a:endParaRPr lang="en-US" sz="2000" b="1"/>
        </a:p>
      </dgm:t>
    </dgm:pt>
    <dgm:pt modelId="{AABF45CE-EB71-46DA-ADA3-363D7AFA912D}" type="sibTrans" cxnId="{097EF515-2C19-4848-B2B9-00C319DD8C2B}">
      <dgm:prSet custT="1"/>
      <dgm:spPr>
        <a:solidFill>
          <a:schemeClr val="tx1"/>
        </a:solidFill>
      </dgm:spPr>
      <dgm:t>
        <a:bodyPr/>
        <a:lstStyle/>
        <a:p>
          <a:endParaRPr lang="en-US" sz="2000" b="1"/>
        </a:p>
      </dgm:t>
    </dgm:pt>
    <dgm:pt modelId="{27CD5C11-61F9-4411-BB22-1D3CDD4A22B4}" type="pres">
      <dgm:prSet presAssocID="{8C9BF7B6-CC5A-4536-AC92-B55DFF5B5F75}" presName="cycle" presStyleCnt="0">
        <dgm:presLayoutVars>
          <dgm:dir/>
          <dgm:resizeHandles val="exact"/>
        </dgm:presLayoutVars>
      </dgm:prSet>
      <dgm:spPr/>
      <dgm:t>
        <a:bodyPr/>
        <a:lstStyle/>
        <a:p>
          <a:endParaRPr lang="en-US"/>
        </a:p>
      </dgm:t>
    </dgm:pt>
    <dgm:pt modelId="{BB1743D7-8921-4865-AE27-F02F67E57355}" type="pres">
      <dgm:prSet presAssocID="{F08C09E1-72C8-4DD9-A4F0-29E8CD6BCAC4}" presName="node" presStyleLbl="node1" presStyleIdx="0" presStyleCnt="4" custScaleX="150550" custScaleY="83484">
        <dgm:presLayoutVars>
          <dgm:bulletEnabled val="1"/>
        </dgm:presLayoutVars>
      </dgm:prSet>
      <dgm:spPr/>
      <dgm:t>
        <a:bodyPr/>
        <a:lstStyle/>
        <a:p>
          <a:endParaRPr lang="en-US"/>
        </a:p>
      </dgm:t>
    </dgm:pt>
    <dgm:pt modelId="{7BB08ED4-3414-410D-95CD-E6F6E20C5281}" type="pres">
      <dgm:prSet presAssocID="{F99DDCE2-3954-4BA6-B5C6-8F9F3EE1F1AA}" presName="sibTrans" presStyleLbl="sibTrans2D1" presStyleIdx="0" presStyleCnt="4"/>
      <dgm:spPr/>
      <dgm:t>
        <a:bodyPr/>
        <a:lstStyle/>
        <a:p>
          <a:endParaRPr lang="en-US"/>
        </a:p>
      </dgm:t>
    </dgm:pt>
    <dgm:pt modelId="{CC0D77AC-C9E0-4299-89C4-48206C33CADA}" type="pres">
      <dgm:prSet presAssocID="{F99DDCE2-3954-4BA6-B5C6-8F9F3EE1F1AA}" presName="connectorText" presStyleLbl="sibTrans2D1" presStyleIdx="0" presStyleCnt="4"/>
      <dgm:spPr/>
      <dgm:t>
        <a:bodyPr/>
        <a:lstStyle/>
        <a:p>
          <a:endParaRPr lang="en-US"/>
        </a:p>
      </dgm:t>
    </dgm:pt>
    <dgm:pt modelId="{E6764B69-D419-415C-B79F-49EE522D8F77}" type="pres">
      <dgm:prSet presAssocID="{A0B2376F-A7E1-4FB2-8DE0-3C8AB0D1341B}" presName="node" presStyleLbl="node1" presStyleIdx="1" presStyleCnt="4" custScaleX="152732" custScaleY="81025">
        <dgm:presLayoutVars>
          <dgm:bulletEnabled val="1"/>
        </dgm:presLayoutVars>
      </dgm:prSet>
      <dgm:spPr/>
      <dgm:t>
        <a:bodyPr/>
        <a:lstStyle/>
        <a:p>
          <a:endParaRPr lang="en-US"/>
        </a:p>
      </dgm:t>
    </dgm:pt>
    <dgm:pt modelId="{CA40D036-E12D-4334-8B27-4F28B5BE4336}" type="pres">
      <dgm:prSet presAssocID="{B3137CF5-B937-4D30-A9E0-DD583AB9EB82}" presName="sibTrans" presStyleLbl="sibTrans2D1" presStyleIdx="1" presStyleCnt="4"/>
      <dgm:spPr/>
      <dgm:t>
        <a:bodyPr/>
        <a:lstStyle/>
        <a:p>
          <a:endParaRPr lang="en-US"/>
        </a:p>
      </dgm:t>
    </dgm:pt>
    <dgm:pt modelId="{E4D525A1-891A-476F-BF5E-863520501631}" type="pres">
      <dgm:prSet presAssocID="{B3137CF5-B937-4D30-A9E0-DD583AB9EB82}" presName="connectorText" presStyleLbl="sibTrans2D1" presStyleIdx="1" presStyleCnt="4"/>
      <dgm:spPr/>
      <dgm:t>
        <a:bodyPr/>
        <a:lstStyle/>
        <a:p>
          <a:endParaRPr lang="en-US"/>
        </a:p>
      </dgm:t>
    </dgm:pt>
    <dgm:pt modelId="{F9E35F91-BA5E-44B7-BAD2-DC3725E61143}" type="pres">
      <dgm:prSet presAssocID="{C88ABA73-59E5-4928-B481-D6490DF90629}" presName="node" presStyleLbl="node1" presStyleIdx="2" presStyleCnt="4" custScaleX="173806" custScaleY="75040">
        <dgm:presLayoutVars>
          <dgm:bulletEnabled val="1"/>
        </dgm:presLayoutVars>
      </dgm:prSet>
      <dgm:spPr/>
      <dgm:t>
        <a:bodyPr/>
        <a:lstStyle/>
        <a:p>
          <a:endParaRPr lang="en-US"/>
        </a:p>
      </dgm:t>
    </dgm:pt>
    <dgm:pt modelId="{11F24DDE-6FD5-4057-A5A9-BE3D8476ED51}" type="pres">
      <dgm:prSet presAssocID="{F41F6D91-E889-4332-A36D-7DC3D97E68AD}" presName="sibTrans" presStyleLbl="sibTrans2D1" presStyleIdx="2" presStyleCnt="4"/>
      <dgm:spPr/>
      <dgm:t>
        <a:bodyPr/>
        <a:lstStyle/>
        <a:p>
          <a:endParaRPr lang="en-US"/>
        </a:p>
      </dgm:t>
    </dgm:pt>
    <dgm:pt modelId="{12D5A974-5FB2-4E66-9AF6-7C4C7FDC9BFA}" type="pres">
      <dgm:prSet presAssocID="{F41F6D91-E889-4332-A36D-7DC3D97E68AD}" presName="connectorText" presStyleLbl="sibTrans2D1" presStyleIdx="2" presStyleCnt="4"/>
      <dgm:spPr/>
      <dgm:t>
        <a:bodyPr/>
        <a:lstStyle/>
        <a:p>
          <a:endParaRPr lang="en-US"/>
        </a:p>
      </dgm:t>
    </dgm:pt>
    <dgm:pt modelId="{343152D3-512A-4828-BF17-19B076235463}" type="pres">
      <dgm:prSet presAssocID="{6478535B-80F3-424C-9EA5-81267210A735}" presName="node" presStyleLbl="node1" presStyleIdx="3" presStyleCnt="4" custScaleX="160700" custScaleY="86164">
        <dgm:presLayoutVars>
          <dgm:bulletEnabled val="1"/>
        </dgm:presLayoutVars>
      </dgm:prSet>
      <dgm:spPr/>
      <dgm:t>
        <a:bodyPr/>
        <a:lstStyle/>
        <a:p>
          <a:endParaRPr lang="en-US"/>
        </a:p>
      </dgm:t>
    </dgm:pt>
    <dgm:pt modelId="{17AF6D0C-3E80-4B34-86C5-6693A9DD6407}" type="pres">
      <dgm:prSet presAssocID="{AABF45CE-EB71-46DA-ADA3-363D7AFA912D}" presName="sibTrans" presStyleLbl="sibTrans2D1" presStyleIdx="3" presStyleCnt="4"/>
      <dgm:spPr/>
      <dgm:t>
        <a:bodyPr/>
        <a:lstStyle/>
        <a:p>
          <a:endParaRPr lang="en-US"/>
        </a:p>
      </dgm:t>
    </dgm:pt>
    <dgm:pt modelId="{D294F0E5-C4F8-41F8-A856-1618F1F7A275}" type="pres">
      <dgm:prSet presAssocID="{AABF45CE-EB71-46DA-ADA3-363D7AFA912D}" presName="connectorText" presStyleLbl="sibTrans2D1" presStyleIdx="3" presStyleCnt="4"/>
      <dgm:spPr/>
      <dgm:t>
        <a:bodyPr/>
        <a:lstStyle/>
        <a:p>
          <a:endParaRPr lang="en-US"/>
        </a:p>
      </dgm:t>
    </dgm:pt>
  </dgm:ptLst>
  <dgm:cxnLst>
    <dgm:cxn modelId="{F1A03846-6414-4EB5-94C5-5531E2C2CD5C}" type="presOf" srcId="{F99DDCE2-3954-4BA6-B5C6-8F9F3EE1F1AA}" destId="{CC0D77AC-C9E0-4299-89C4-48206C33CADA}" srcOrd="1" destOrd="0" presId="urn:microsoft.com/office/officeart/2005/8/layout/cycle2"/>
    <dgm:cxn modelId="{097EF515-2C19-4848-B2B9-00C319DD8C2B}" srcId="{8C9BF7B6-CC5A-4536-AC92-B55DFF5B5F75}" destId="{6478535B-80F3-424C-9EA5-81267210A735}" srcOrd="3" destOrd="0" parTransId="{669D57AC-01A8-49F9-9B00-D28D21576F0C}" sibTransId="{AABF45CE-EB71-46DA-ADA3-363D7AFA912D}"/>
    <dgm:cxn modelId="{0BC88476-4424-44E5-9954-F93BC2CC9409}" type="presOf" srcId="{AABF45CE-EB71-46DA-ADA3-363D7AFA912D}" destId="{17AF6D0C-3E80-4B34-86C5-6693A9DD6407}" srcOrd="0" destOrd="0" presId="urn:microsoft.com/office/officeart/2005/8/layout/cycle2"/>
    <dgm:cxn modelId="{6FBAB934-A30D-4511-A639-0EBD74AD7DC0}" type="presOf" srcId="{8C9BF7B6-CC5A-4536-AC92-B55DFF5B5F75}" destId="{27CD5C11-61F9-4411-BB22-1D3CDD4A22B4}" srcOrd="0" destOrd="0" presId="urn:microsoft.com/office/officeart/2005/8/layout/cycle2"/>
    <dgm:cxn modelId="{DE8C4678-6C33-47C7-9F1D-6E16F73D76B9}" type="presOf" srcId="{F08C09E1-72C8-4DD9-A4F0-29E8CD6BCAC4}" destId="{BB1743D7-8921-4865-AE27-F02F67E57355}" srcOrd="0" destOrd="0" presId="urn:microsoft.com/office/officeart/2005/8/layout/cycle2"/>
    <dgm:cxn modelId="{29ED5F62-F718-4F4A-B40E-8FAFC105BBAE}" type="presOf" srcId="{B3137CF5-B937-4D30-A9E0-DD583AB9EB82}" destId="{E4D525A1-891A-476F-BF5E-863520501631}" srcOrd="1" destOrd="0" presId="urn:microsoft.com/office/officeart/2005/8/layout/cycle2"/>
    <dgm:cxn modelId="{E0D7C509-F723-4C7C-B764-7D6C92A27C53}" type="presOf" srcId="{A0B2376F-A7E1-4FB2-8DE0-3C8AB0D1341B}" destId="{E6764B69-D419-415C-B79F-49EE522D8F77}" srcOrd="0" destOrd="0" presId="urn:microsoft.com/office/officeart/2005/8/layout/cycle2"/>
    <dgm:cxn modelId="{E395C426-AD6C-44E5-851E-48D51D74811E}" srcId="{8C9BF7B6-CC5A-4536-AC92-B55DFF5B5F75}" destId="{C88ABA73-59E5-4928-B481-D6490DF90629}" srcOrd="2" destOrd="0" parTransId="{42BF1C15-1D2A-427F-8F8A-F6547794F882}" sibTransId="{F41F6D91-E889-4332-A36D-7DC3D97E68AD}"/>
    <dgm:cxn modelId="{104CCD4F-B1C8-42DA-9ECE-D8E390C89A62}" type="presOf" srcId="{F41F6D91-E889-4332-A36D-7DC3D97E68AD}" destId="{12D5A974-5FB2-4E66-9AF6-7C4C7FDC9BFA}" srcOrd="1" destOrd="0" presId="urn:microsoft.com/office/officeart/2005/8/layout/cycle2"/>
    <dgm:cxn modelId="{672C77AF-DCB8-4D55-9F8F-C896E5162F61}" type="presOf" srcId="{B3137CF5-B937-4D30-A9E0-DD583AB9EB82}" destId="{CA40D036-E12D-4334-8B27-4F28B5BE4336}" srcOrd="0" destOrd="0" presId="urn:microsoft.com/office/officeart/2005/8/layout/cycle2"/>
    <dgm:cxn modelId="{0630BC28-473E-45E7-A26A-2FCA686ED373}" type="presOf" srcId="{AABF45CE-EB71-46DA-ADA3-363D7AFA912D}" destId="{D294F0E5-C4F8-41F8-A856-1618F1F7A275}" srcOrd="1" destOrd="0" presId="urn:microsoft.com/office/officeart/2005/8/layout/cycle2"/>
    <dgm:cxn modelId="{C89FC9B9-E24F-489F-87A0-1EF76FA78BC5}" type="presOf" srcId="{F41F6D91-E889-4332-A36D-7DC3D97E68AD}" destId="{11F24DDE-6FD5-4057-A5A9-BE3D8476ED51}" srcOrd="0" destOrd="0" presId="urn:microsoft.com/office/officeart/2005/8/layout/cycle2"/>
    <dgm:cxn modelId="{03C72794-B113-4F89-A532-E22A38B63383}" type="presOf" srcId="{6478535B-80F3-424C-9EA5-81267210A735}" destId="{343152D3-512A-4828-BF17-19B076235463}" srcOrd="0" destOrd="0" presId="urn:microsoft.com/office/officeart/2005/8/layout/cycle2"/>
    <dgm:cxn modelId="{F365CE06-A5E7-4D7E-A287-ECCB81825469}" type="presOf" srcId="{F99DDCE2-3954-4BA6-B5C6-8F9F3EE1F1AA}" destId="{7BB08ED4-3414-410D-95CD-E6F6E20C5281}" srcOrd="0" destOrd="0" presId="urn:microsoft.com/office/officeart/2005/8/layout/cycle2"/>
    <dgm:cxn modelId="{E227369F-86AF-497D-B0F9-3BF5C2F75B1E}" srcId="{8C9BF7B6-CC5A-4536-AC92-B55DFF5B5F75}" destId="{A0B2376F-A7E1-4FB2-8DE0-3C8AB0D1341B}" srcOrd="1" destOrd="0" parTransId="{C7D3F1FE-F225-4805-BDEC-F15067AB017E}" sibTransId="{B3137CF5-B937-4D30-A9E0-DD583AB9EB82}"/>
    <dgm:cxn modelId="{34F76917-43F4-4380-BAE3-FE556A246DA3}" type="presOf" srcId="{C88ABA73-59E5-4928-B481-D6490DF90629}" destId="{F9E35F91-BA5E-44B7-BAD2-DC3725E61143}" srcOrd="0" destOrd="0" presId="urn:microsoft.com/office/officeart/2005/8/layout/cycle2"/>
    <dgm:cxn modelId="{4529FFD1-241E-4678-926A-E38579EF8345}" srcId="{8C9BF7B6-CC5A-4536-AC92-B55DFF5B5F75}" destId="{F08C09E1-72C8-4DD9-A4F0-29E8CD6BCAC4}" srcOrd="0" destOrd="0" parTransId="{2809EE15-A3A3-42F3-98D2-E92EE79B7D67}" sibTransId="{F99DDCE2-3954-4BA6-B5C6-8F9F3EE1F1AA}"/>
    <dgm:cxn modelId="{D72CC744-88B1-4012-857E-9043278AC9EA}" type="presParOf" srcId="{27CD5C11-61F9-4411-BB22-1D3CDD4A22B4}" destId="{BB1743D7-8921-4865-AE27-F02F67E57355}" srcOrd="0" destOrd="0" presId="urn:microsoft.com/office/officeart/2005/8/layout/cycle2"/>
    <dgm:cxn modelId="{B9692516-7239-4019-988D-26A0CD39F9F8}" type="presParOf" srcId="{27CD5C11-61F9-4411-BB22-1D3CDD4A22B4}" destId="{7BB08ED4-3414-410D-95CD-E6F6E20C5281}" srcOrd="1" destOrd="0" presId="urn:microsoft.com/office/officeart/2005/8/layout/cycle2"/>
    <dgm:cxn modelId="{76C6FB12-3661-48B6-AC42-3EB6A6A2D798}" type="presParOf" srcId="{7BB08ED4-3414-410D-95CD-E6F6E20C5281}" destId="{CC0D77AC-C9E0-4299-89C4-48206C33CADA}" srcOrd="0" destOrd="0" presId="urn:microsoft.com/office/officeart/2005/8/layout/cycle2"/>
    <dgm:cxn modelId="{BE5DFADC-0BD7-4165-A64C-8BE3151DE119}" type="presParOf" srcId="{27CD5C11-61F9-4411-BB22-1D3CDD4A22B4}" destId="{E6764B69-D419-415C-B79F-49EE522D8F77}" srcOrd="2" destOrd="0" presId="urn:microsoft.com/office/officeart/2005/8/layout/cycle2"/>
    <dgm:cxn modelId="{76DFE812-132B-44CB-B04F-1660C74461AB}" type="presParOf" srcId="{27CD5C11-61F9-4411-BB22-1D3CDD4A22B4}" destId="{CA40D036-E12D-4334-8B27-4F28B5BE4336}" srcOrd="3" destOrd="0" presId="urn:microsoft.com/office/officeart/2005/8/layout/cycle2"/>
    <dgm:cxn modelId="{F04B9A71-26E8-498F-B227-6892E8BE26B8}" type="presParOf" srcId="{CA40D036-E12D-4334-8B27-4F28B5BE4336}" destId="{E4D525A1-891A-476F-BF5E-863520501631}" srcOrd="0" destOrd="0" presId="urn:microsoft.com/office/officeart/2005/8/layout/cycle2"/>
    <dgm:cxn modelId="{F1DD8A70-B112-4118-8A78-DC22617310F6}" type="presParOf" srcId="{27CD5C11-61F9-4411-BB22-1D3CDD4A22B4}" destId="{F9E35F91-BA5E-44B7-BAD2-DC3725E61143}" srcOrd="4" destOrd="0" presId="urn:microsoft.com/office/officeart/2005/8/layout/cycle2"/>
    <dgm:cxn modelId="{FA535CBA-FC5E-4862-8BD6-8D7BDB8DE918}" type="presParOf" srcId="{27CD5C11-61F9-4411-BB22-1D3CDD4A22B4}" destId="{11F24DDE-6FD5-4057-A5A9-BE3D8476ED51}" srcOrd="5" destOrd="0" presId="urn:microsoft.com/office/officeart/2005/8/layout/cycle2"/>
    <dgm:cxn modelId="{F322ECD8-1FEB-4885-9DFE-D10F113D1609}" type="presParOf" srcId="{11F24DDE-6FD5-4057-A5A9-BE3D8476ED51}" destId="{12D5A974-5FB2-4E66-9AF6-7C4C7FDC9BFA}" srcOrd="0" destOrd="0" presId="urn:microsoft.com/office/officeart/2005/8/layout/cycle2"/>
    <dgm:cxn modelId="{6097F383-768C-476C-8DB1-7D4014321E79}" type="presParOf" srcId="{27CD5C11-61F9-4411-BB22-1D3CDD4A22B4}" destId="{343152D3-512A-4828-BF17-19B076235463}" srcOrd="6" destOrd="0" presId="urn:microsoft.com/office/officeart/2005/8/layout/cycle2"/>
    <dgm:cxn modelId="{CD0E1C62-71B5-4245-9832-A9C55AC6D99E}" type="presParOf" srcId="{27CD5C11-61F9-4411-BB22-1D3CDD4A22B4}" destId="{17AF6D0C-3E80-4B34-86C5-6693A9DD6407}" srcOrd="7" destOrd="0" presId="urn:microsoft.com/office/officeart/2005/8/layout/cycle2"/>
    <dgm:cxn modelId="{F317E139-3F6C-495C-9427-6AEA495E3B5A}" type="presParOf" srcId="{17AF6D0C-3E80-4B34-86C5-6693A9DD6407}" destId="{D294F0E5-C4F8-41F8-A856-1618F1F7A275}"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EE68F8-C3C7-4104-9AEC-F0EBEE4CCDAA}">
      <dsp:nvSpPr>
        <dsp:cNvPr id="0" name=""/>
        <dsp:cNvSpPr/>
      </dsp:nvSpPr>
      <dsp:spPr>
        <a:xfrm>
          <a:off x="1980419" y="-9513"/>
          <a:ext cx="6333077" cy="5387423"/>
        </a:xfrm>
        <a:prstGeom prst="ellipse">
          <a:avLst/>
        </a:prstGeom>
        <a:solidFill>
          <a:schemeClr val="accent2">
            <a:lumMod val="40000"/>
            <a:lumOff val="60000"/>
          </a:schemeClr>
        </a:solidFill>
        <a:ln>
          <a:noFill/>
        </a:ln>
        <a:effectLst>
          <a:reflection blurRad="12700" stA="24000" endPos="28000" dist="50800" dir="5400000" sy="-100000" rotWithShape="0"/>
        </a:effectLst>
        <a:scene3d>
          <a:camera prst="orthographicFront">
            <a:rot lat="0" lon="0" rev="0"/>
          </a:camera>
          <a:lightRig rig="threePt" dir="t">
            <a:rot lat="0" lon="0" rev="4800000"/>
          </a:lightRig>
        </a:scene3d>
        <a:sp3d>
          <a:bevelT w="69850" h="31750"/>
        </a:sp3d>
      </dsp:spPr>
      <dsp:style>
        <a:lnRef idx="0">
          <a:scrgbClr r="0" g="0" b="0"/>
        </a:lnRef>
        <a:fillRef idx="3">
          <a:scrgbClr r="0" g="0" b="0"/>
        </a:fillRef>
        <a:effectRef idx="3">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b="1" kern="1200" dirty="0">
              <a:solidFill>
                <a:schemeClr val="tx1"/>
              </a:solidFill>
            </a:rPr>
            <a:t>IKS KECAMATAN</a:t>
          </a:r>
        </a:p>
      </dsp:txBody>
      <dsp:txXfrm>
        <a:off x="3959505" y="259857"/>
        <a:ext cx="2374904" cy="538742"/>
      </dsp:txXfrm>
    </dsp:sp>
    <dsp:sp modelId="{57A001AE-4547-4A6C-BBD9-9F7EBBA99F36}">
      <dsp:nvSpPr>
        <dsp:cNvPr id="0" name=""/>
        <dsp:cNvSpPr/>
      </dsp:nvSpPr>
      <dsp:spPr>
        <a:xfrm>
          <a:off x="2778126" y="641140"/>
          <a:ext cx="4579309" cy="4617363"/>
        </a:xfrm>
        <a:prstGeom prst="ellipse">
          <a:avLst/>
        </a:prstGeom>
        <a:solidFill>
          <a:srgbClr val="BAE75F"/>
        </a:solidFill>
        <a:ln>
          <a:noFill/>
        </a:ln>
        <a:effectLst>
          <a:reflection blurRad="12700" stA="24000" endPos="28000" dist="50800" dir="5400000" sy="-100000" rotWithShape="0"/>
        </a:effectLst>
        <a:scene3d>
          <a:camera prst="orthographicFront">
            <a:rot lat="0" lon="0" rev="0"/>
          </a:camera>
          <a:lightRig rig="threePt" dir="t">
            <a:rot lat="0" lon="0" rev="4800000"/>
          </a:lightRig>
        </a:scene3d>
        <a:sp3d>
          <a:bevelT w="69850" h="31750"/>
        </a:sp3d>
      </dsp:spPr>
      <dsp:style>
        <a:lnRef idx="0">
          <a:scrgbClr r="0" g="0" b="0"/>
        </a:lnRef>
        <a:fillRef idx="3">
          <a:scrgbClr r="0" g="0" b="0"/>
        </a:fillRef>
        <a:effectRef idx="3">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id-ID" sz="2000" b="1" kern="1200" dirty="0" smtClean="0">
              <a:solidFill>
                <a:schemeClr val="tx1"/>
              </a:solidFill>
            </a:rPr>
            <a:t>IKS PUSKESMAS</a:t>
          </a:r>
          <a:endParaRPr lang="en-US" sz="2000" b="1" kern="1200" dirty="0">
            <a:solidFill>
              <a:schemeClr val="tx1"/>
            </a:solidFill>
          </a:endParaRPr>
        </a:p>
      </dsp:txBody>
      <dsp:txXfrm>
        <a:off x="4080368" y="906638"/>
        <a:ext cx="1974827" cy="530996"/>
      </dsp:txXfrm>
    </dsp:sp>
    <dsp:sp modelId="{1325A7F1-6329-4602-92E3-2258DB76D29A}">
      <dsp:nvSpPr>
        <dsp:cNvPr id="0" name=""/>
        <dsp:cNvSpPr/>
      </dsp:nvSpPr>
      <dsp:spPr>
        <a:xfrm>
          <a:off x="3292528" y="1455130"/>
          <a:ext cx="3770404" cy="3643842"/>
        </a:xfrm>
        <a:prstGeom prst="ellipse">
          <a:avLst/>
        </a:prstGeom>
        <a:solidFill>
          <a:srgbClr val="0099FF"/>
        </a:solidFill>
        <a:ln>
          <a:noFill/>
        </a:ln>
        <a:effectLst>
          <a:reflection blurRad="12700" stA="24000" endPos="28000" dist="50800" dir="5400000" sy="-100000" rotWithShape="0"/>
        </a:effectLst>
        <a:scene3d>
          <a:camera prst="orthographicFront">
            <a:rot lat="0" lon="0" rev="0"/>
          </a:camera>
          <a:lightRig rig="threePt" dir="t">
            <a:rot lat="0" lon="0" rev="4800000"/>
          </a:lightRig>
        </a:scene3d>
        <a:sp3d>
          <a:bevelT w="69850" h="31750"/>
        </a:sp3d>
      </dsp:spPr>
      <dsp:style>
        <a:lnRef idx="0">
          <a:scrgbClr r="0" g="0" b="0"/>
        </a:lnRef>
        <a:fillRef idx="3">
          <a:scrgbClr r="0" g="0" b="0"/>
        </a:fillRef>
        <a:effectRef idx="3">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b="1" kern="1200" dirty="0">
              <a:solidFill>
                <a:schemeClr val="tx1"/>
              </a:solidFill>
            </a:rPr>
            <a:t>IKS </a:t>
          </a:r>
          <a:r>
            <a:rPr lang="en-US" sz="2000" b="1" kern="1200" dirty="0" smtClean="0">
              <a:solidFill>
                <a:schemeClr val="tx1"/>
              </a:solidFill>
            </a:rPr>
            <a:t>DESA</a:t>
          </a:r>
          <a:r>
            <a:rPr lang="id-ID" sz="2000" b="1" kern="1200" dirty="0" smtClean="0">
              <a:solidFill>
                <a:schemeClr val="tx1"/>
              </a:solidFill>
            </a:rPr>
            <a:t> / KELURAHAN</a:t>
          </a:r>
          <a:endParaRPr lang="en-US" sz="2000" b="1" kern="1200" dirty="0">
            <a:solidFill>
              <a:schemeClr val="tx1"/>
            </a:solidFill>
          </a:endParaRPr>
        </a:p>
      </dsp:txBody>
      <dsp:txXfrm>
        <a:off x="4202138" y="1706555"/>
        <a:ext cx="1951184" cy="502850"/>
      </dsp:txXfrm>
    </dsp:sp>
    <dsp:sp modelId="{CB0DAAA6-9FDC-4351-BFC5-E76ED2E14CE0}">
      <dsp:nvSpPr>
        <dsp:cNvPr id="0" name=""/>
        <dsp:cNvSpPr/>
      </dsp:nvSpPr>
      <dsp:spPr>
        <a:xfrm>
          <a:off x="3703092" y="2324230"/>
          <a:ext cx="2729384" cy="2498441"/>
        </a:xfrm>
        <a:prstGeom prst="ellipse">
          <a:avLst/>
        </a:prstGeom>
        <a:solidFill>
          <a:srgbClr val="CCF7B7"/>
        </a:solidFill>
        <a:ln>
          <a:noFill/>
        </a:ln>
        <a:effectLst>
          <a:reflection blurRad="12700" stA="24000" endPos="28000" dist="50800" dir="5400000" sy="-100000" rotWithShape="0"/>
        </a:effectLst>
        <a:scene3d>
          <a:camera prst="orthographicFront">
            <a:rot lat="0" lon="0" rev="0"/>
          </a:camera>
          <a:lightRig rig="threePt" dir="t">
            <a:rot lat="0" lon="0" rev="4800000"/>
          </a:lightRig>
        </a:scene3d>
        <a:sp3d>
          <a:bevelT w="69850" h="31750"/>
        </a:sp3d>
      </dsp:spPr>
      <dsp:style>
        <a:lnRef idx="0">
          <a:scrgbClr r="0" g="0" b="0"/>
        </a:lnRef>
        <a:fillRef idx="3">
          <a:scrgbClr r="0" g="0" b="0"/>
        </a:fillRef>
        <a:effectRef idx="3">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b="1" kern="1200" dirty="0">
              <a:solidFill>
                <a:schemeClr val="tx1"/>
              </a:solidFill>
            </a:rPr>
            <a:t>IKS RW</a:t>
          </a:r>
        </a:p>
      </dsp:txBody>
      <dsp:txXfrm>
        <a:off x="4330850" y="2549090"/>
        <a:ext cx="1473867" cy="449719"/>
      </dsp:txXfrm>
    </dsp:sp>
    <dsp:sp modelId="{94293E4D-B8AF-45C4-9238-0FE9E9675053}">
      <dsp:nvSpPr>
        <dsp:cNvPr id="0" name=""/>
        <dsp:cNvSpPr/>
      </dsp:nvSpPr>
      <dsp:spPr>
        <a:xfrm>
          <a:off x="4064473" y="2900352"/>
          <a:ext cx="1977830" cy="1825452"/>
        </a:xfrm>
        <a:prstGeom prst="ellipse">
          <a:avLst/>
        </a:prstGeom>
        <a:gradFill rotWithShape="0">
          <a:gsLst>
            <a:gs pos="0">
              <a:schemeClr val="accent6">
                <a:hueOff val="0"/>
                <a:satOff val="0"/>
                <a:lumOff val="0"/>
                <a:alphaOff val="0"/>
                <a:tint val="96000"/>
                <a:satMod val="130000"/>
                <a:lumMod val="114000"/>
              </a:schemeClr>
            </a:gs>
            <a:gs pos="60000">
              <a:schemeClr val="accent6">
                <a:hueOff val="0"/>
                <a:satOff val="0"/>
                <a:lumOff val="0"/>
                <a:alphaOff val="0"/>
                <a:tint val="100000"/>
                <a:satMod val="106000"/>
                <a:lumMod val="110000"/>
              </a:schemeClr>
            </a:gs>
            <a:gs pos="100000">
              <a:schemeClr val="accent6">
                <a:hueOff val="0"/>
                <a:satOff val="0"/>
                <a:lumOff val="0"/>
                <a:alphaOff val="0"/>
              </a:schemeClr>
            </a:gs>
          </a:gsLst>
          <a:lin ang="5400000" scaled="0"/>
        </a:gradFill>
        <a:ln>
          <a:noFill/>
        </a:ln>
        <a:effectLst>
          <a:reflection blurRad="12700" stA="24000" endPos="28000" dist="50800" dir="5400000" sy="-100000" rotWithShape="0"/>
        </a:effectLst>
        <a:scene3d>
          <a:camera prst="orthographicFront">
            <a:rot lat="0" lon="0" rev="0"/>
          </a:camera>
          <a:lightRig rig="threePt" dir="t">
            <a:rot lat="0" lon="0" rev="4800000"/>
          </a:lightRig>
        </a:scene3d>
        <a:sp3d>
          <a:bevelT w="69850" h="31750"/>
        </a:sp3d>
      </dsp:spPr>
      <dsp:style>
        <a:lnRef idx="0">
          <a:scrgbClr r="0" g="0" b="0"/>
        </a:lnRef>
        <a:fillRef idx="3">
          <a:scrgbClr r="0" g="0" b="0"/>
        </a:fillRef>
        <a:effectRef idx="3">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b="1" kern="1200" dirty="0">
              <a:solidFill>
                <a:schemeClr val="tx1"/>
              </a:solidFill>
            </a:rPr>
            <a:t>IKS RT</a:t>
          </a:r>
        </a:p>
      </dsp:txBody>
      <dsp:txXfrm>
        <a:off x="4410594" y="3128533"/>
        <a:ext cx="1285589" cy="456363"/>
      </dsp:txXfrm>
    </dsp:sp>
    <dsp:sp modelId="{73CA9E2E-2292-4D37-9D0A-1944590DCF54}">
      <dsp:nvSpPr>
        <dsp:cNvPr id="0" name=""/>
        <dsp:cNvSpPr/>
      </dsp:nvSpPr>
      <dsp:spPr>
        <a:xfrm>
          <a:off x="4307240" y="3518440"/>
          <a:ext cx="1517354" cy="1149325"/>
        </a:xfrm>
        <a:prstGeom prst="ellipse">
          <a:avLst/>
        </a:prstGeom>
        <a:solidFill>
          <a:schemeClr val="bg1">
            <a:lumMod val="85000"/>
          </a:schemeClr>
        </a:solidFill>
        <a:ln>
          <a:noFill/>
        </a:ln>
        <a:effectLst>
          <a:reflection blurRad="12700" stA="24000" endPos="28000" dist="50800" dir="5400000" sy="-100000" rotWithShape="0"/>
        </a:effectLst>
        <a:scene3d>
          <a:camera prst="orthographicFront">
            <a:rot lat="0" lon="0" rev="0"/>
          </a:camera>
          <a:lightRig rig="threePt" dir="t">
            <a:rot lat="0" lon="0" rev="4800000"/>
          </a:lightRig>
        </a:scene3d>
        <a:sp3d>
          <a:bevelT w="69850" h="31750"/>
        </a:sp3d>
      </dsp:spPr>
      <dsp:style>
        <a:lnRef idx="0">
          <a:scrgbClr r="0" g="0" b="0"/>
        </a:lnRef>
        <a:fillRef idx="3">
          <a:scrgbClr r="0" g="0" b="0"/>
        </a:fillRef>
        <a:effectRef idx="3">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n-US" sz="1800" b="1" kern="1200" dirty="0">
              <a:solidFill>
                <a:schemeClr val="tx1"/>
              </a:solidFill>
            </a:rPr>
            <a:t>IKS </a:t>
          </a:r>
          <a:r>
            <a:rPr lang="en-US" sz="1800" b="1" kern="1200" dirty="0" smtClean="0">
              <a:solidFill>
                <a:schemeClr val="tx1"/>
              </a:solidFill>
            </a:rPr>
            <a:t>KELUARGA</a:t>
          </a:r>
          <a:endParaRPr lang="en-US" sz="1800" b="1" kern="1200" dirty="0">
            <a:solidFill>
              <a:schemeClr val="tx1"/>
            </a:solidFill>
          </a:endParaRPr>
        </a:p>
      </dsp:txBody>
      <dsp:txXfrm>
        <a:off x="4529451" y="3805771"/>
        <a:ext cx="1072931" cy="57466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1743D7-8921-4865-AE27-F02F67E57355}">
      <dsp:nvSpPr>
        <dsp:cNvPr id="0" name=""/>
        <dsp:cNvSpPr/>
      </dsp:nvSpPr>
      <dsp:spPr>
        <a:xfrm>
          <a:off x="3210254" y="245141"/>
          <a:ext cx="2521688" cy="1398343"/>
        </a:xfrm>
        <a:prstGeom prst="ellipse">
          <a:avLst/>
        </a:prstGeom>
        <a:solidFill>
          <a:srgbClr val="A8E134"/>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b="1" kern="1200" dirty="0" err="1" smtClean="0">
              <a:solidFill>
                <a:schemeClr val="tx1"/>
              </a:solidFill>
            </a:rPr>
            <a:t>Pendataan</a:t>
          </a:r>
          <a:endParaRPr lang="en-US" sz="2400" b="1" kern="1200" dirty="0">
            <a:solidFill>
              <a:schemeClr val="tx1"/>
            </a:solidFill>
          </a:endParaRPr>
        </a:p>
      </dsp:txBody>
      <dsp:txXfrm>
        <a:off x="3579547" y="449924"/>
        <a:ext cx="1783102" cy="988777"/>
      </dsp:txXfrm>
    </dsp:sp>
    <dsp:sp modelId="{7BB08ED4-3414-410D-95CD-E6F6E20C5281}">
      <dsp:nvSpPr>
        <dsp:cNvPr id="0" name=""/>
        <dsp:cNvSpPr/>
      </dsp:nvSpPr>
      <dsp:spPr>
        <a:xfrm rot="2700000">
          <a:off x="5145014" y="1547933"/>
          <a:ext cx="424715" cy="565307"/>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b="1" kern="1200"/>
        </a:p>
      </dsp:txBody>
      <dsp:txXfrm>
        <a:off x="5163673" y="1615946"/>
        <a:ext cx="297301" cy="339185"/>
      </dsp:txXfrm>
    </dsp:sp>
    <dsp:sp modelId="{E6764B69-D419-415C-B79F-49EE522D8F77}">
      <dsp:nvSpPr>
        <dsp:cNvPr id="0" name=""/>
        <dsp:cNvSpPr/>
      </dsp:nvSpPr>
      <dsp:spPr>
        <a:xfrm>
          <a:off x="4969521" y="2043275"/>
          <a:ext cx="2558237" cy="1357156"/>
        </a:xfrm>
        <a:prstGeom prst="ellipse">
          <a:avLst/>
        </a:prstGeom>
        <a:solidFill>
          <a:schemeClr val="accent6">
            <a:lumMod val="40000"/>
            <a:lumOff val="60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b="1" kern="1200" dirty="0" err="1" smtClean="0">
              <a:solidFill>
                <a:schemeClr val="tx1"/>
              </a:solidFill>
            </a:rPr>
            <a:t>Analisa</a:t>
          </a:r>
          <a:endParaRPr lang="en-US" sz="2400" b="1" kern="1200" dirty="0">
            <a:solidFill>
              <a:schemeClr val="tx1"/>
            </a:solidFill>
          </a:endParaRPr>
        </a:p>
      </dsp:txBody>
      <dsp:txXfrm>
        <a:off x="5344166" y="2242026"/>
        <a:ext cx="1808947" cy="959654"/>
      </dsp:txXfrm>
    </dsp:sp>
    <dsp:sp modelId="{CA40D036-E12D-4334-8B27-4F28B5BE4336}">
      <dsp:nvSpPr>
        <dsp:cNvPr id="0" name=""/>
        <dsp:cNvSpPr/>
      </dsp:nvSpPr>
      <dsp:spPr>
        <a:xfrm rot="8100000">
          <a:off x="5132371" y="3330190"/>
          <a:ext cx="450557" cy="565307"/>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b="1" kern="1200"/>
        </a:p>
      </dsp:txBody>
      <dsp:txXfrm rot="10800000">
        <a:off x="5247743" y="3395462"/>
        <a:ext cx="315390" cy="339185"/>
      </dsp:txXfrm>
    </dsp:sp>
    <dsp:sp modelId="{F9E35F91-BA5E-44B7-BAD2-DC3725E61143}">
      <dsp:nvSpPr>
        <dsp:cNvPr id="0" name=""/>
        <dsp:cNvSpPr/>
      </dsp:nvSpPr>
      <dsp:spPr>
        <a:xfrm>
          <a:off x="3015487" y="3870940"/>
          <a:ext cx="2911223" cy="1256908"/>
        </a:xfrm>
        <a:prstGeom prst="ellipse">
          <a:avLst/>
        </a:prstGeom>
        <a:solidFill>
          <a:srgbClr val="F37E1F"/>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b="1" kern="1200" dirty="0" err="1" smtClean="0">
              <a:solidFill>
                <a:schemeClr val="tx1"/>
              </a:solidFill>
            </a:rPr>
            <a:t>Intervensi</a:t>
          </a:r>
          <a:r>
            <a:rPr lang="en-US" sz="2400" b="1" kern="1200" dirty="0" smtClean="0">
              <a:solidFill>
                <a:schemeClr val="tx1"/>
              </a:solidFill>
            </a:rPr>
            <a:t> </a:t>
          </a:r>
          <a:r>
            <a:rPr lang="en-US" sz="2400" b="1" kern="1200" dirty="0" err="1" smtClean="0">
              <a:solidFill>
                <a:schemeClr val="tx1"/>
              </a:solidFill>
            </a:rPr>
            <a:t>masalah</a:t>
          </a:r>
          <a:r>
            <a:rPr lang="en-US" sz="2400" b="1" kern="1200" dirty="0" smtClean="0">
              <a:solidFill>
                <a:schemeClr val="tx1"/>
              </a:solidFill>
            </a:rPr>
            <a:t> </a:t>
          </a:r>
          <a:r>
            <a:rPr lang="en-US" sz="2400" b="1" kern="1200" dirty="0" err="1" smtClean="0">
              <a:solidFill>
                <a:schemeClr val="tx1"/>
              </a:solidFill>
            </a:rPr>
            <a:t>kesehatan</a:t>
          </a:r>
          <a:r>
            <a:rPr lang="en-US" sz="2400" b="1" kern="1200" dirty="0" smtClean="0">
              <a:solidFill>
                <a:schemeClr val="tx1"/>
              </a:solidFill>
            </a:rPr>
            <a:t> </a:t>
          </a:r>
          <a:endParaRPr lang="en-US" sz="2400" b="1" kern="1200" dirty="0">
            <a:solidFill>
              <a:schemeClr val="tx1"/>
            </a:solidFill>
          </a:endParaRPr>
        </a:p>
      </dsp:txBody>
      <dsp:txXfrm>
        <a:off x="3441826" y="4055010"/>
        <a:ext cx="2058545" cy="888768"/>
      </dsp:txXfrm>
    </dsp:sp>
    <dsp:sp modelId="{11F24DDE-6FD5-4057-A5A9-BE3D8476ED51}">
      <dsp:nvSpPr>
        <dsp:cNvPr id="0" name=""/>
        <dsp:cNvSpPr/>
      </dsp:nvSpPr>
      <dsp:spPr>
        <a:xfrm rot="13500000">
          <a:off x="3408701" y="3365935"/>
          <a:ext cx="423184" cy="565307"/>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b="1" kern="1200"/>
        </a:p>
      </dsp:txBody>
      <dsp:txXfrm rot="10800000">
        <a:off x="3517064" y="3523881"/>
        <a:ext cx="296229" cy="339185"/>
      </dsp:txXfrm>
    </dsp:sp>
    <dsp:sp modelId="{343152D3-512A-4828-BF17-19B076235463}">
      <dsp:nvSpPr>
        <dsp:cNvPr id="0" name=""/>
        <dsp:cNvSpPr/>
      </dsp:nvSpPr>
      <dsp:spPr>
        <a:xfrm>
          <a:off x="1347708" y="2000237"/>
          <a:ext cx="2691699" cy="1443233"/>
        </a:xfrm>
        <a:prstGeom prst="ellipse">
          <a:avLst/>
        </a:prstGeom>
        <a:solidFill>
          <a:schemeClr val="bg2">
            <a:lumMod val="75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b="1" kern="1200" dirty="0" err="1" smtClean="0">
              <a:solidFill>
                <a:schemeClr val="tx1"/>
              </a:solidFill>
            </a:rPr>
            <a:t>Pemantauan</a:t>
          </a:r>
          <a:r>
            <a:rPr lang="en-US" sz="2400" b="1" kern="1200" dirty="0" smtClean="0">
              <a:solidFill>
                <a:schemeClr val="tx1"/>
              </a:solidFill>
            </a:rPr>
            <a:t> </a:t>
          </a:r>
          <a:r>
            <a:rPr lang="en-US" sz="2400" b="1" kern="1200" dirty="0" err="1" smtClean="0">
              <a:solidFill>
                <a:schemeClr val="tx1"/>
              </a:solidFill>
            </a:rPr>
            <a:t>dan</a:t>
          </a:r>
          <a:r>
            <a:rPr lang="en-US" sz="2400" b="1" kern="1200" dirty="0" smtClean="0">
              <a:solidFill>
                <a:schemeClr val="tx1"/>
              </a:solidFill>
            </a:rPr>
            <a:t> </a:t>
          </a:r>
          <a:r>
            <a:rPr lang="en-US" sz="2400" b="1" kern="1200" dirty="0" err="1" smtClean="0">
              <a:solidFill>
                <a:schemeClr val="tx1"/>
              </a:solidFill>
            </a:rPr>
            <a:t>Evaluasi</a:t>
          </a:r>
          <a:endParaRPr lang="en-US" sz="2400" b="1" kern="1200" dirty="0">
            <a:solidFill>
              <a:schemeClr val="tx1"/>
            </a:solidFill>
          </a:endParaRPr>
        </a:p>
      </dsp:txBody>
      <dsp:txXfrm>
        <a:off x="1741898" y="2211594"/>
        <a:ext cx="1903319" cy="1020519"/>
      </dsp:txXfrm>
    </dsp:sp>
    <dsp:sp modelId="{17AF6D0C-3E80-4B34-86C5-6693A9DD6407}">
      <dsp:nvSpPr>
        <dsp:cNvPr id="0" name=""/>
        <dsp:cNvSpPr/>
      </dsp:nvSpPr>
      <dsp:spPr>
        <a:xfrm rot="18900000">
          <a:off x="3387963" y="1546124"/>
          <a:ext cx="397342" cy="565307"/>
        </a:xfrm>
        <a:prstGeom prst="rightArrow">
          <a:avLst>
            <a:gd name="adj1" fmla="val 60000"/>
            <a:gd name="adj2" fmla="val 50000"/>
          </a:avLst>
        </a:prstGeom>
        <a:solidFill>
          <a:schemeClr val="tx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b="1" kern="1200"/>
        </a:p>
      </dsp:txBody>
      <dsp:txXfrm>
        <a:off x="3405420" y="1701330"/>
        <a:ext cx="278139" cy="339185"/>
      </dsp:txXfrm>
    </dsp:sp>
  </dsp:spTree>
</dsp:drawing>
</file>

<file path=ppt/diagrams/layout1.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53844" cy="499322"/>
          </a:xfrm>
          <a:prstGeom prst="rect">
            <a:avLst/>
          </a:prstGeom>
        </p:spPr>
        <p:txBody>
          <a:bodyPr vert="horz" lIns="91632" tIns="45816" rIns="91632" bIns="45816" rtlCol="0"/>
          <a:lstStyle>
            <a:lvl1pPr algn="l">
              <a:defRPr sz="1200"/>
            </a:lvl1pPr>
          </a:lstStyle>
          <a:p>
            <a:endParaRPr lang="en-US"/>
          </a:p>
        </p:txBody>
      </p:sp>
      <p:sp>
        <p:nvSpPr>
          <p:cNvPr id="3" name="Date Placeholder 2"/>
          <p:cNvSpPr>
            <a:spLocks noGrp="1"/>
          </p:cNvSpPr>
          <p:nvPr>
            <p:ph type="dt" sz="quarter" idx="1"/>
          </p:nvPr>
        </p:nvSpPr>
        <p:spPr>
          <a:xfrm>
            <a:off x="3859754" y="0"/>
            <a:ext cx="2953844" cy="499322"/>
          </a:xfrm>
          <a:prstGeom prst="rect">
            <a:avLst/>
          </a:prstGeom>
        </p:spPr>
        <p:txBody>
          <a:bodyPr vert="horz" lIns="91632" tIns="45816" rIns="91632" bIns="45816" rtlCol="0"/>
          <a:lstStyle>
            <a:lvl1pPr algn="r">
              <a:defRPr sz="1200"/>
            </a:lvl1pPr>
          </a:lstStyle>
          <a:p>
            <a:fld id="{0F3E6B5B-7B85-4148-A144-3B85D14ECDB9}" type="datetime1">
              <a:rPr lang="en-ID" smtClean="0"/>
              <a:t>1/26/2018</a:t>
            </a:fld>
            <a:endParaRPr lang="en-US"/>
          </a:p>
        </p:txBody>
      </p:sp>
      <p:sp>
        <p:nvSpPr>
          <p:cNvPr id="4" name="Footer Placeholder 3"/>
          <p:cNvSpPr>
            <a:spLocks noGrp="1"/>
          </p:cNvSpPr>
          <p:nvPr>
            <p:ph type="ftr" sz="quarter" idx="2"/>
          </p:nvPr>
        </p:nvSpPr>
        <p:spPr>
          <a:xfrm>
            <a:off x="1" y="9446367"/>
            <a:ext cx="2953844" cy="499322"/>
          </a:xfrm>
          <a:prstGeom prst="rect">
            <a:avLst/>
          </a:prstGeom>
        </p:spPr>
        <p:txBody>
          <a:bodyPr vert="horz" lIns="91632" tIns="45816" rIns="91632" bIns="45816" rtlCol="0" anchor="b"/>
          <a:lstStyle>
            <a:lvl1pPr algn="l">
              <a:defRPr sz="1200"/>
            </a:lvl1pPr>
          </a:lstStyle>
          <a:p>
            <a:endParaRPr lang="en-US"/>
          </a:p>
        </p:txBody>
      </p:sp>
      <p:sp>
        <p:nvSpPr>
          <p:cNvPr id="5" name="Slide Number Placeholder 4"/>
          <p:cNvSpPr>
            <a:spLocks noGrp="1"/>
          </p:cNvSpPr>
          <p:nvPr>
            <p:ph type="sldNum" sz="quarter" idx="3"/>
          </p:nvPr>
        </p:nvSpPr>
        <p:spPr>
          <a:xfrm>
            <a:off x="3859754" y="9446367"/>
            <a:ext cx="2953844" cy="499322"/>
          </a:xfrm>
          <a:prstGeom prst="rect">
            <a:avLst/>
          </a:prstGeom>
        </p:spPr>
        <p:txBody>
          <a:bodyPr vert="horz" lIns="91632" tIns="45816" rIns="91632" bIns="45816" rtlCol="0" anchor="b"/>
          <a:lstStyle>
            <a:lvl1pPr algn="r">
              <a:defRPr sz="1200"/>
            </a:lvl1pPr>
          </a:lstStyle>
          <a:p>
            <a:fld id="{1D810D7A-25DA-49A1-9623-2C5E857B0AEB}" type="slidenum">
              <a:rPr lang="en-US" smtClean="0"/>
              <a:pPr/>
              <a:t>‹#›</a:t>
            </a:fld>
            <a:endParaRPr lang="en-US"/>
          </a:p>
        </p:txBody>
      </p:sp>
    </p:spTree>
    <p:extLst>
      <p:ext uri="{BB962C8B-B14F-4D97-AF65-F5344CB8AC3E}">
        <p14:creationId xmlns:p14="http://schemas.microsoft.com/office/powerpoint/2010/main" val="3471911390"/>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1"/>
            <a:ext cx="2953226" cy="499012"/>
          </a:xfrm>
          <a:prstGeom prst="rect">
            <a:avLst/>
          </a:prstGeom>
        </p:spPr>
        <p:txBody>
          <a:bodyPr vert="horz" lIns="91632" tIns="45816" rIns="91632" bIns="45816" rtlCol="0"/>
          <a:lstStyle>
            <a:lvl1pPr algn="l">
              <a:defRPr sz="1200"/>
            </a:lvl1pPr>
          </a:lstStyle>
          <a:p>
            <a:endParaRPr lang="en-US"/>
          </a:p>
        </p:txBody>
      </p:sp>
      <p:sp>
        <p:nvSpPr>
          <p:cNvPr id="3" name="Date Placeholder 2"/>
          <p:cNvSpPr>
            <a:spLocks noGrp="1"/>
          </p:cNvSpPr>
          <p:nvPr>
            <p:ph type="dt" idx="1"/>
          </p:nvPr>
        </p:nvSpPr>
        <p:spPr>
          <a:xfrm>
            <a:off x="3860336" y="1"/>
            <a:ext cx="2953226" cy="499012"/>
          </a:xfrm>
          <a:prstGeom prst="rect">
            <a:avLst/>
          </a:prstGeom>
        </p:spPr>
        <p:txBody>
          <a:bodyPr vert="horz" lIns="91632" tIns="45816" rIns="91632" bIns="45816" rtlCol="0"/>
          <a:lstStyle>
            <a:lvl1pPr algn="r">
              <a:defRPr sz="1200"/>
            </a:lvl1pPr>
          </a:lstStyle>
          <a:p>
            <a:fld id="{89A5EA7D-513D-2B4D-B3A1-385829FC92BA}" type="datetime1">
              <a:rPr lang="en-ID" smtClean="0"/>
              <a:t>1/26/2018</a:t>
            </a:fld>
            <a:endParaRPr lang="en-US"/>
          </a:p>
        </p:txBody>
      </p:sp>
      <p:sp>
        <p:nvSpPr>
          <p:cNvPr id="4" name="Slide Image Placeholder 3"/>
          <p:cNvSpPr>
            <a:spLocks noGrp="1" noRot="1" noChangeAspect="1"/>
          </p:cNvSpPr>
          <p:nvPr>
            <p:ph type="sldImg" idx="2"/>
          </p:nvPr>
        </p:nvSpPr>
        <p:spPr>
          <a:xfrm>
            <a:off x="423863" y="1244600"/>
            <a:ext cx="5967412" cy="3357563"/>
          </a:xfrm>
          <a:prstGeom prst="rect">
            <a:avLst/>
          </a:prstGeom>
          <a:noFill/>
          <a:ln w="12700">
            <a:solidFill>
              <a:prstClr val="black"/>
            </a:solidFill>
          </a:ln>
        </p:spPr>
        <p:txBody>
          <a:bodyPr vert="horz" lIns="91632" tIns="45816" rIns="91632" bIns="45816" rtlCol="0" anchor="ctr"/>
          <a:lstStyle/>
          <a:p>
            <a:endParaRPr lang="en-US"/>
          </a:p>
        </p:txBody>
      </p:sp>
      <p:sp>
        <p:nvSpPr>
          <p:cNvPr id="5" name="Notes Placeholder 4"/>
          <p:cNvSpPr>
            <a:spLocks noGrp="1"/>
          </p:cNvSpPr>
          <p:nvPr>
            <p:ph type="body" sz="quarter" idx="3"/>
          </p:nvPr>
        </p:nvSpPr>
        <p:spPr>
          <a:xfrm>
            <a:off x="681515" y="4786364"/>
            <a:ext cx="5452110" cy="3916115"/>
          </a:xfrm>
          <a:prstGeom prst="rect">
            <a:avLst/>
          </a:prstGeom>
        </p:spPr>
        <p:txBody>
          <a:bodyPr vert="horz" lIns="91632" tIns="45816" rIns="91632" bIns="4581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2" y="9446680"/>
            <a:ext cx="2953226" cy="499011"/>
          </a:xfrm>
          <a:prstGeom prst="rect">
            <a:avLst/>
          </a:prstGeom>
        </p:spPr>
        <p:txBody>
          <a:bodyPr vert="horz" lIns="91632" tIns="45816" rIns="91632" bIns="45816" rtlCol="0" anchor="b"/>
          <a:lstStyle>
            <a:lvl1pPr algn="l">
              <a:defRPr sz="1200"/>
            </a:lvl1pPr>
          </a:lstStyle>
          <a:p>
            <a:endParaRPr lang="en-US"/>
          </a:p>
        </p:txBody>
      </p:sp>
      <p:sp>
        <p:nvSpPr>
          <p:cNvPr id="7" name="Slide Number Placeholder 6"/>
          <p:cNvSpPr>
            <a:spLocks noGrp="1"/>
          </p:cNvSpPr>
          <p:nvPr>
            <p:ph type="sldNum" sz="quarter" idx="5"/>
          </p:nvPr>
        </p:nvSpPr>
        <p:spPr>
          <a:xfrm>
            <a:off x="3860336" y="9446680"/>
            <a:ext cx="2953226" cy="499011"/>
          </a:xfrm>
          <a:prstGeom prst="rect">
            <a:avLst/>
          </a:prstGeom>
        </p:spPr>
        <p:txBody>
          <a:bodyPr vert="horz" lIns="91632" tIns="45816" rIns="91632" bIns="45816" rtlCol="0" anchor="b"/>
          <a:lstStyle>
            <a:lvl1pPr algn="r">
              <a:defRPr sz="1200"/>
            </a:lvl1pPr>
          </a:lstStyle>
          <a:p>
            <a:fld id="{B141513B-881C-0443-8AB2-CD00838203DD}" type="slidenum">
              <a:rPr lang="en-US" smtClean="0"/>
              <a:pPr/>
              <a:t>‹#›</a:t>
            </a:fld>
            <a:endParaRPr lang="en-US"/>
          </a:p>
        </p:txBody>
      </p:sp>
    </p:spTree>
    <p:extLst>
      <p:ext uri="{BB962C8B-B14F-4D97-AF65-F5344CB8AC3E}">
        <p14:creationId xmlns:p14="http://schemas.microsoft.com/office/powerpoint/2010/main" val="260510891"/>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64514" name="Shape 51"/>
          <p:cNvSpPr>
            <a:spLocks noGrp="1" noRot="1" noChangeAspect="1" noTextEdit="1"/>
          </p:cNvSpPr>
          <p:nvPr>
            <p:ph type="sldImg" idx="2"/>
          </p:nvPr>
        </p:nvSpPr>
        <p:spPr>
          <a:xfrm>
            <a:off x="423863" y="1244600"/>
            <a:ext cx="5967412" cy="3357563"/>
          </a:xfrm>
          <a:ln>
            <a:miter lim="800000"/>
          </a:ln>
        </p:spPr>
      </p:sp>
      <p:sp>
        <p:nvSpPr>
          <p:cNvPr id="61443" name="Shape 52"/>
          <p:cNvSpPr txBox="1">
            <a:spLocks noGrp="1"/>
          </p:cNvSpPr>
          <p:nvPr>
            <p:ph type="body" idx="1"/>
          </p:nvPr>
        </p:nvSpPr>
        <p:spPr bwMode="auto"/>
        <p:txBody>
          <a:bodyPr vert="horz" wrap="square" numCol="1" compatLnSpc="1">
            <a:prstTxWarp prst="textNoShape">
              <a:avLst/>
            </a:prstTxWarp>
          </a:bodyPr>
          <a:lstStyle/>
          <a:p>
            <a:pPr defTabSz="910190">
              <a:spcBef>
                <a:spcPct val="0"/>
              </a:spcBef>
            </a:pPr>
            <a:endParaRPr lang="en-US" altLang="en-US" dirty="0"/>
          </a:p>
          <a:p>
            <a:pPr defTabSz="910190">
              <a:spcBef>
                <a:spcPct val="0"/>
              </a:spcBef>
            </a:pPr>
            <a:r>
              <a:rPr lang="en-US" altLang="en-US" dirty="0" err="1"/>
              <a:t>Assalamu’alaikum</a:t>
            </a:r>
            <a:r>
              <a:rPr lang="en-US" altLang="en-US" dirty="0"/>
              <a:t> </a:t>
            </a:r>
            <a:r>
              <a:rPr lang="en-US" altLang="en-US" dirty="0" err="1"/>
              <a:t>warahmatullahi</a:t>
            </a:r>
            <a:r>
              <a:rPr lang="en-US" altLang="en-US" dirty="0"/>
              <a:t> </a:t>
            </a:r>
            <a:r>
              <a:rPr lang="en-US" altLang="en-US" dirty="0" err="1"/>
              <a:t>wabarakaatuh</a:t>
            </a:r>
            <a:endParaRPr lang="en-US" altLang="en-US" dirty="0"/>
          </a:p>
          <a:p>
            <a:pPr defTabSz="910190">
              <a:spcBef>
                <a:spcPct val="0"/>
              </a:spcBef>
            </a:pPr>
            <a:r>
              <a:rPr lang="en-US" altLang="en-US" dirty="0" err="1"/>
              <a:t>Selamat</a:t>
            </a:r>
            <a:r>
              <a:rPr lang="en-US" altLang="en-US" dirty="0"/>
              <a:t> </a:t>
            </a:r>
            <a:r>
              <a:rPr lang="en-US" altLang="en-US" dirty="0" err="1"/>
              <a:t>pagi</a:t>
            </a:r>
            <a:r>
              <a:rPr lang="en-US" altLang="en-US" dirty="0"/>
              <a:t> </a:t>
            </a:r>
            <a:r>
              <a:rPr lang="en-US" altLang="en-US" dirty="0" err="1"/>
              <a:t>dan</a:t>
            </a:r>
            <a:r>
              <a:rPr lang="en-US" altLang="en-US" dirty="0"/>
              <a:t> </a:t>
            </a:r>
            <a:r>
              <a:rPr lang="en-US" altLang="en-US" dirty="0" err="1"/>
              <a:t>salam</a:t>
            </a:r>
            <a:r>
              <a:rPr lang="en-US" altLang="en-US" dirty="0"/>
              <a:t> </a:t>
            </a:r>
            <a:r>
              <a:rPr lang="en-US" altLang="en-US" dirty="0" err="1"/>
              <a:t>sejahtera</a:t>
            </a:r>
            <a:r>
              <a:rPr lang="en-US" altLang="en-US" dirty="0"/>
              <a:t> </a:t>
            </a:r>
            <a:r>
              <a:rPr lang="en-US" altLang="en-US" dirty="0" err="1"/>
              <a:t>bagi</a:t>
            </a:r>
            <a:r>
              <a:rPr lang="en-US" altLang="en-US" dirty="0"/>
              <a:t> </a:t>
            </a:r>
            <a:r>
              <a:rPr lang="en-US" altLang="en-US" dirty="0" err="1"/>
              <a:t>kita</a:t>
            </a:r>
            <a:r>
              <a:rPr lang="en-US" altLang="en-US" dirty="0"/>
              <a:t> </a:t>
            </a:r>
            <a:r>
              <a:rPr lang="en-US" altLang="en-US" dirty="0" err="1"/>
              <a:t>semua</a:t>
            </a:r>
            <a:endParaRPr lang="en-US" altLang="en-US" dirty="0"/>
          </a:p>
          <a:p>
            <a:pPr defTabSz="910190">
              <a:spcBef>
                <a:spcPct val="0"/>
              </a:spcBef>
            </a:pPr>
            <a:endParaRPr lang="en-US" altLang="en-US" dirty="0"/>
          </a:p>
        </p:txBody>
      </p:sp>
    </p:spTree>
    <p:extLst>
      <p:ext uri="{BB962C8B-B14F-4D97-AF65-F5344CB8AC3E}">
        <p14:creationId xmlns:p14="http://schemas.microsoft.com/office/powerpoint/2010/main" val="8361130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1244600"/>
            <a:ext cx="5967412" cy="3357563"/>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562943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1244600"/>
            <a:ext cx="5967412" cy="3357563"/>
          </a:xfrm>
        </p:spPr>
      </p:sp>
      <p:sp>
        <p:nvSpPr>
          <p:cNvPr id="3" name="Notes Placeholder 2"/>
          <p:cNvSpPr>
            <a:spLocks noGrp="1"/>
          </p:cNvSpPr>
          <p:nvPr>
            <p:ph type="body" idx="1"/>
          </p:nvPr>
        </p:nvSpPr>
        <p:spPr/>
        <p:txBody>
          <a:bodyPr/>
          <a:lstStyle/>
          <a:p>
            <a:r>
              <a:rPr lang="en-US" dirty="0" err="1"/>
              <a:t>Dalam</a:t>
            </a:r>
            <a:r>
              <a:rPr lang="en-US" dirty="0"/>
              <a:t> </a:t>
            </a:r>
            <a:r>
              <a:rPr lang="en-US" dirty="0" err="1"/>
              <a:t>rangka</a:t>
            </a:r>
            <a:r>
              <a:rPr lang="en-US" dirty="0"/>
              <a:t> </a:t>
            </a:r>
            <a:r>
              <a:rPr lang="en-US" dirty="0" err="1"/>
              <a:t>meningkatkan</a:t>
            </a:r>
            <a:r>
              <a:rPr lang="en-US" dirty="0"/>
              <a:t> </a:t>
            </a:r>
            <a:r>
              <a:rPr lang="en-US" dirty="0" err="1"/>
              <a:t>aksesibilitas</a:t>
            </a:r>
            <a:r>
              <a:rPr lang="en-US" dirty="0"/>
              <a:t> </a:t>
            </a:r>
            <a:r>
              <a:rPr lang="en-US" dirty="0" err="1" smtClean="0"/>
              <a:t>pelayanan</a:t>
            </a:r>
            <a:r>
              <a:rPr lang="en-US" dirty="0" smtClean="0"/>
              <a:t> </a:t>
            </a:r>
            <a:r>
              <a:rPr lang="en-US" dirty="0" err="1" smtClean="0"/>
              <a:t>kesehatan</a:t>
            </a:r>
            <a:r>
              <a:rPr lang="en-US" dirty="0" smtClean="0"/>
              <a:t>, </a:t>
            </a:r>
            <a:r>
              <a:rPr lang="en-US" dirty="0" err="1"/>
              <a:t>Puskesmas</a:t>
            </a:r>
            <a:r>
              <a:rPr lang="en-US" dirty="0"/>
              <a:t> </a:t>
            </a:r>
            <a:r>
              <a:rPr lang="en-US" dirty="0" err="1"/>
              <a:t>didukung</a:t>
            </a:r>
            <a:r>
              <a:rPr lang="en-US" dirty="0"/>
              <a:t> </a:t>
            </a:r>
            <a:r>
              <a:rPr lang="en-US" dirty="0" err="1"/>
              <a:t>oleh</a:t>
            </a:r>
            <a:r>
              <a:rPr lang="en-US" dirty="0"/>
              <a:t> </a:t>
            </a:r>
            <a:r>
              <a:rPr lang="en-US" dirty="0" err="1"/>
              <a:t>jaringan</a:t>
            </a:r>
            <a:r>
              <a:rPr lang="en-US" dirty="0"/>
              <a:t> </a:t>
            </a:r>
            <a:r>
              <a:rPr lang="en-US" dirty="0" err="1"/>
              <a:t>pelayanan</a:t>
            </a:r>
            <a:r>
              <a:rPr lang="en-US" dirty="0"/>
              <a:t> </a:t>
            </a:r>
            <a:r>
              <a:rPr lang="en-US" dirty="0" err="1"/>
              <a:t>Puskesmas</a:t>
            </a:r>
            <a:r>
              <a:rPr lang="en-US" dirty="0"/>
              <a:t> </a:t>
            </a:r>
            <a:r>
              <a:rPr lang="en-US" dirty="0" err="1"/>
              <a:t>dan</a:t>
            </a:r>
            <a:r>
              <a:rPr lang="en-US" dirty="0"/>
              <a:t> </a:t>
            </a:r>
            <a:r>
              <a:rPr lang="en-US" dirty="0" err="1"/>
              <a:t>jejaring</a:t>
            </a:r>
            <a:r>
              <a:rPr lang="en-US" dirty="0"/>
              <a:t> </a:t>
            </a:r>
            <a:r>
              <a:rPr lang="en-US" dirty="0" err="1"/>
              <a:t>fasilitas</a:t>
            </a:r>
            <a:r>
              <a:rPr lang="en-US" dirty="0"/>
              <a:t> </a:t>
            </a:r>
            <a:r>
              <a:rPr lang="en-US" dirty="0" err="1"/>
              <a:t>pelayanan</a:t>
            </a:r>
            <a:r>
              <a:rPr lang="en-US" dirty="0"/>
              <a:t> </a:t>
            </a:r>
            <a:r>
              <a:rPr lang="en-US" dirty="0" err="1"/>
              <a:t>kesehatan</a:t>
            </a:r>
            <a:r>
              <a:rPr lang="en-US" dirty="0"/>
              <a:t>. </a:t>
            </a:r>
            <a:r>
              <a:rPr lang="en-US" dirty="0" err="1"/>
              <a:t>Jaringan</a:t>
            </a:r>
            <a:r>
              <a:rPr lang="en-US" dirty="0"/>
              <a:t> </a:t>
            </a:r>
            <a:r>
              <a:rPr lang="en-US" dirty="0" err="1"/>
              <a:t>pelayanan</a:t>
            </a:r>
            <a:r>
              <a:rPr lang="en-US" dirty="0"/>
              <a:t> </a:t>
            </a:r>
            <a:r>
              <a:rPr lang="en-US" dirty="0" err="1"/>
              <a:t>Puskesmas</a:t>
            </a:r>
            <a:r>
              <a:rPr lang="en-US" dirty="0"/>
              <a:t> </a:t>
            </a:r>
            <a:r>
              <a:rPr lang="en-US" dirty="0" err="1"/>
              <a:t>mencakup</a:t>
            </a:r>
            <a:r>
              <a:rPr lang="en-US" dirty="0"/>
              <a:t> </a:t>
            </a:r>
            <a:r>
              <a:rPr lang="en-US" dirty="0" err="1"/>
              <a:t>fasilitas</a:t>
            </a:r>
            <a:r>
              <a:rPr lang="en-US" dirty="0"/>
              <a:t> </a:t>
            </a:r>
            <a:r>
              <a:rPr lang="en-US" dirty="0" err="1"/>
              <a:t>berikut</a:t>
            </a:r>
            <a:r>
              <a:rPr lang="en-US" dirty="0"/>
              <a:t>.</a:t>
            </a:r>
          </a:p>
          <a:p>
            <a:pPr lvl="0"/>
            <a:r>
              <a:rPr lang="id-ID" dirty="0"/>
              <a:t>Puskesmas  pembantu</a:t>
            </a:r>
            <a:r>
              <a:rPr lang="en-AU" dirty="0"/>
              <a:t> yang </a:t>
            </a:r>
            <a:r>
              <a:rPr lang="id-ID" dirty="0"/>
              <a:t>memberikan pelayanan kesehatan secara permanen di suatu lokasi dalam wilayah kerja Puskesmas</a:t>
            </a:r>
            <a:r>
              <a:rPr lang="en-US" dirty="0"/>
              <a:t>.</a:t>
            </a:r>
          </a:p>
          <a:p>
            <a:pPr lvl="0"/>
            <a:r>
              <a:rPr lang="id-ID" dirty="0"/>
              <a:t>Puskesmas  keliling</a:t>
            </a:r>
            <a:r>
              <a:rPr lang="en-AU" dirty="0"/>
              <a:t> yang </a:t>
            </a:r>
            <a:r>
              <a:rPr lang="id-ID" dirty="0"/>
              <a:t>memberikan pelayanan kesehatan yang  sifatnya  bergerak  (</a:t>
            </a:r>
            <a:r>
              <a:rPr lang="id-ID" i="1" dirty="0"/>
              <a:t>mobile</a:t>
            </a:r>
            <a:r>
              <a:rPr lang="id-ID" dirty="0"/>
              <a:t>),  untuk meningkatkan jangkauan danmutu pelayanan bagi masyarakat di wilayah  kerja  Puskesmas  yang  belum terjangkau  oleh pelayanan dalam gedung Puskesmas</a:t>
            </a:r>
            <a:r>
              <a:rPr lang="en-US" dirty="0"/>
              <a:t>.</a:t>
            </a:r>
          </a:p>
          <a:p>
            <a:pPr lvl="0"/>
            <a:r>
              <a:rPr lang="en-US" dirty="0"/>
              <a:t>B</a:t>
            </a:r>
            <a:r>
              <a:rPr lang="id-ID" dirty="0"/>
              <a:t>idan desa yang ditempatkan dan bertempat tinggal pada satu desa dalam wilayah kerja Puskesmas.</a:t>
            </a:r>
            <a:endParaRPr lang="en-US" dirty="0"/>
          </a:p>
          <a:p>
            <a:r>
              <a:rPr lang="en-AU" dirty="0" err="1"/>
              <a:t>Sedangkan</a:t>
            </a:r>
            <a:r>
              <a:rPr lang="en-AU" dirty="0"/>
              <a:t> j</a:t>
            </a:r>
            <a:r>
              <a:rPr lang="id-ID" dirty="0"/>
              <a:t>ejaring fasilitas pelayanan kesehatan </a:t>
            </a:r>
            <a:r>
              <a:rPr lang="en-AU" dirty="0" err="1"/>
              <a:t>adalah</a:t>
            </a:r>
            <a:r>
              <a:rPr lang="en-AU" dirty="0"/>
              <a:t> </a:t>
            </a:r>
            <a:r>
              <a:rPr lang="id-ID" dirty="0"/>
              <a:t>klinik, rumah sakit, apotek, laboratorium, dan fasilitas pelayanan kesehatan lainnya.</a:t>
            </a:r>
            <a:endParaRPr lang="en-US" dirty="0"/>
          </a:p>
          <a:p>
            <a:endParaRPr lang="en-US" dirty="0"/>
          </a:p>
        </p:txBody>
      </p:sp>
    </p:spTree>
    <p:extLst>
      <p:ext uri="{BB962C8B-B14F-4D97-AF65-F5344CB8AC3E}">
        <p14:creationId xmlns:p14="http://schemas.microsoft.com/office/powerpoint/2010/main" val="28083786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xfrm>
            <a:off x="423863" y="1244600"/>
            <a:ext cx="5967412" cy="33575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Tree>
    <p:extLst>
      <p:ext uri="{BB962C8B-B14F-4D97-AF65-F5344CB8AC3E}">
        <p14:creationId xmlns:p14="http://schemas.microsoft.com/office/powerpoint/2010/main" val="40458808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1244600"/>
            <a:ext cx="5967412" cy="3357563"/>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975566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a:xfrm>
            <a:off x="423863" y="1244600"/>
            <a:ext cx="5967412" cy="3357563"/>
          </a:xfrm>
          <a:ln>
            <a:solidFill>
              <a:srgbClr val="000000"/>
            </a:solidFill>
          </a:ln>
        </p:spPr>
      </p:sp>
      <p:sp>
        <p:nvSpPr>
          <p:cNvPr id="7171" name="Notes Placeholder 2"/>
          <p:cNvSpPr>
            <a:spLocks noGrp="1"/>
          </p:cNvSpPr>
          <p:nvPr>
            <p:ph type="body" idx="1"/>
          </p:nvPr>
        </p:nvSpPr>
        <p:spPr>
          <a:noFill/>
          <a:ln/>
        </p:spPr>
        <p:txBody>
          <a:bodyPr anchor="t"/>
          <a:lstStyle/>
          <a:p>
            <a:pPr algn="just">
              <a:spcBef>
                <a:spcPts val="286"/>
              </a:spcBef>
              <a:spcAft>
                <a:spcPts val="286"/>
              </a:spcAft>
            </a:pPr>
            <a:endParaRPr lang="id-ID" sz="1000" dirty="0">
              <a:ea typeface="ＭＳ Ｐゴシック" pitchFamily="34" charset="-128"/>
            </a:endParaRPr>
          </a:p>
        </p:txBody>
      </p:sp>
    </p:spTree>
    <p:extLst>
      <p:ext uri="{BB962C8B-B14F-4D97-AF65-F5344CB8AC3E}">
        <p14:creationId xmlns:p14="http://schemas.microsoft.com/office/powerpoint/2010/main" val="18670817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1514" y="4786362"/>
            <a:ext cx="5452110" cy="3916115"/>
          </a:xfrm>
          <a:prstGeom prst="rect">
            <a:avLst/>
          </a:prstGeom>
        </p:spPr>
        <p:txBody>
          <a:bodyPr/>
          <a:lstStyle/>
          <a:p>
            <a:endParaRPr lang="en-US" dirty="0"/>
          </a:p>
        </p:txBody>
      </p:sp>
      <p:sp>
        <p:nvSpPr>
          <p:cNvPr id="4" name="Date Placeholder 3"/>
          <p:cNvSpPr>
            <a:spLocks noGrp="1"/>
          </p:cNvSpPr>
          <p:nvPr>
            <p:ph type="dt" idx="10"/>
          </p:nvPr>
        </p:nvSpPr>
        <p:spPr/>
        <p:txBody>
          <a:bodyPr/>
          <a:lstStyle/>
          <a:p>
            <a:fld id="{3DA28706-AD9A-49D9-BFC0-AB7F4CAC75CB}" type="datetime1">
              <a:rPr lang="en-US" altLang="en-US" smtClean="0"/>
              <a:pPr/>
              <a:t>1/26/2018</a:t>
            </a:fld>
            <a:endParaRPr lang="en-US" altLang="en-US" sz="1200"/>
          </a:p>
        </p:txBody>
      </p:sp>
      <p:sp>
        <p:nvSpPr>
          <p:cNvPr id="5" name="Slide Number Placeholder 4"/>
          <p:cNvSpPr>
            <a:spLocks noGrp="1"/>
          </p:cNvSpPr>
          <p:nvPr>
            <p:ph type="sldNum" sz="quarter" idx="11"/>
          </p:nvPr>
        </p:nvSpPr>
        <p:spPr/>
        <p:txBody>
          <a:bodyPr/>
          <a:lstStyle/>
          <a:p>
            <a:fld id="{A037F044-6BE9-45C4-A1D7-1EE4C1A9E0E8}" type="slidenum">
              <a:rPr lang="en-US" altLang="zh-CN" smtClean="0"/>
              <a:pPr/>
              <a:t>32</a:t>
            </a:fld>
            <a:endParaRPr lang="en-US" altLang="zh-CN" sz="1200"/>
          </a:p>
        </p:txBody>
      </p:sp>
    </p:spTree>
    <p:extLst>
      <p:ext uri="{BB962C8B-B14F-4D97-AF65-F5344CB8AC3E}">
        <p14:creationId xmlns:p14="http://schemas.microsoft.com/office/powerpoint/2010/main" val="16518773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1244600"/>
            <a:ext cx="5967412" cy="3357563"/>
          </a:xfrm>
        </p:spPr>
      </p:sp>
      <p:sp>
        <p:nvSpPr>
          <p:cNvPr id="3" name="Notes Placeholder 2"/>
          <p:cNvSpPr>
            <a:spLocks noGrp="1"/>
          </p:cNvSpPr>
          <p:nvPr>
            <p:ph type="body" idx="1"/>
          </p:nvPr>
        </p:nvSpPr>
        <p:spPr/>
        <p:txBody>
          <a:bodyPr/>
          <a:lstStyle/>
          <a:p>
            <a:r>
              <a:rPr lang="en-US" sz="1200" kern="1200" dirty="0" err="1" smtClean="0">
                <a:solidFill>
                  <a:schemeClr val="tx1"/>
                </a:solidFill>
                <a:effectLst/>
                <a:latin typeface="+mn-lt"/>
                <a:ea typeface="+mn-ea"/>
                <a:cs typeface="+mn-cs"/>
              </a:rPr>
              <a:t>Tahapan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persiapan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pelaksanaan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pendekatan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keluarga</a:t>
            </a:r>
            <a:r>
              <a:rPr lang="en-US" sz="1200" kern="1200" dirty="0" smtClean="0">
                <a:solidFill>
                  <a:schemeClr val="tx1"/>
                </a:solidFill>
                <a:effectLst/>
                <a:latin typeface="+mn-lt"/>
                <a:ea typeface="+mn-ea"/>
                <a:cs typeface="+mn-cs"/>
              </a:rPr>
              <a:t> :</a:t>
            </a:r>
            <a:endParaRPr lang="en-US" sz="1100" kern="1200" dirty="0" smtClean="0">
              <a:solidFill>
                <a:schemeClr val="tx1"/>
              </a:solidFill>
              <a:effectLst/>
              <a:latin typeface="+mn-lt"/>
              <a:ea typeface="+mn-ea"/>
              <a:cs typeface="+mn-cs"/>
            </a:endParaRPr>
          </a:p>
          <a:p>
            <a:pPr marL="228600" indent="-228600">
              <a:buAutoNum type="arabicPeriod"/>
            </a:pPr>
            <a:r>
              <a:rPr lang="en-US" sz="1200" kern="1200" dirty="0" err="1" smtClean="0">
                <a:solidFill>
                  <a:schemeClr val="tx1"/>
                </a:solidFill>
                <a:effectLst/>
                <a:latin typeface="+mn-lt"/>
                <a:ea typeface="+mn-ea"/>
                <a:cs typeface="+mn-cs"/>
              </a:rPr>
              <a:t>Melakukan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Sosialisasi</a:t>
            </a:r>
            <a:r>
              <a:rPr lang="en-US" sz="1200" kern="1200" dirty="0" smtClean="0">
                <a:solidFill>
                  <a:schemeClr val="tx1"/>
                </a:solidFill>
                <a:effectLst/>
                <a:latin typeface="+mn-lt"/>
                <a:ea typeface="+mn-ea"/>
                <a:cs typeface="+mn-cs"/>
              </a:rPr>
              <a:t> di </a:t>
            </a:r>
            <a:r>
              <a:rPr lang="en-US" sz="1200" kern="1200" dirty="0" err="1" smtClean="0">
                <a:solidFill>
                  <a:schemeClr val="tx1"/>
                </a:solidFill>
                <a:effectLst/>
                <a:latin typeface="+mn-lt"/>
                <a:ea typeface="+mn-ea"/>
                <a:cs typeface="+mn-cs"/>
              </a:rPr>
              <a:t>tingkat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Puskesmas</a:t>
            </a:r>
            <a:r>
              <a:rPr lang="en-US" sz="1200" kern="1200" dirty="0" smtClean="0">
                <a:solidFill>
                  <a:schemeClr val="tx1"/>
                </a:solidFill>
                <a:effectLst/>
                <a:latin typeface="+mn-lt"/>
                <a:ea typeface="+mn-ea"/>
                <a:cs typeface="+mn-cs"/>
              </a:rPr>
              <a:t> (internal)</a:t>
            </a:r>
            <a:endParaRPr lang="en-US" sz="1100" kern="1200" dirty="0" smtClean="0">
              <a:solidFill>
                <a:schemeClr val="tx1"/>
              </a:solidFill>
              <a:effectLst/>
              <a:latin typeface="+mn-lt"/>
              <a:ea typeface="+mn-ea"/>
              <a:cs typeface="+mn-cs"/>
            </a:endParaRPr>
          </a:p>
          <a:p>
            <a:pPr marL="228600" indent="-228600">
              <a:buAutoNum type="arabicPeriod"/>
            </a:pPr>
            <a:r>
              <a:rPr lang="en-US" sz="1200" kern="1200" dirty="0" smtClean="0">
                <a:solidFill>
                  <a:schemeClr val="tx1"/>
                </a:solidFill>
                <a:effectLst/>
                <a:latin typeface="+mn-lt"/>
                <a:ea typeface="+mn-ea"/>
                <a:cs typeface="+mn-cs"/>
              </a:rPr>
              <a:t>M</a:t>
            </a:r>
            <a:r>
              <a:rPr lang="id-ID" sz="1200" kern="1200" dirty="0" smtClean="0">
                <a:solidFill>
                  <a:schemeClr val="tx1"/>
                </a:solidFill>
                <a:effectLst/>
                <a:latin typeface="+mn-lt"/>
                <a:ea typeface="+mn-ea"/>
                <a:cs typeface="+mn-cs"/>
              </a:rPr>
              <a:t>elakukan pembagian wilayah binaan</a:t>
            </a:r>
            <a:r>
              <a:rPr lang="en-US" sz="1100" kern="1200" baseline="0" dirty="0" smtClean="0">
                <a:solidFill>
                  <a:schemeClr val="tx1"/>
                </a:solidFill>
                <a:effectLst/>
                <a:latin typeface="+mn-lt"/>
                <a:ea typeface="+mn-ea"/>
                <a:cs typeface="+mn-cs"/>
              </a:rPr>
              <a:t> :</a:t>
            </a:r>
            <a:r>
              <a:rPr lang="id-ID" sz="1200" kern="1200" dirty="0" smtClean="0">
                <a:solidFill>
                  <a:schemeClr val="tx1"/>
                </a:solidFill>
                <a:effectLst/>
                <a:latin typeface="+mn-lt"/>
                <a:ea typeface="+mn-ea"/>
                <a:cs typeface="+mn-cs"/>
              </a:rPr>
              <a:t>Puskesmas harus membagi wilayah kerjanya menjadi beberapa wilayah binaan berdasarkan desa yang disesuaikan dengan luas wilayah, jumlah keluarga, jumlah tenaga pendata dan kondisi geografis</a:t>
            </a:r>
            <a:r>
              <a:rPr lang="en-US" sz="1200" kern="1200" dirty="0" smtClean="0">
                <a:solidFill>
                  <a:schemeClr val="tx1"/>
                </a:solidFill>
                <a:effectLst/>
                <a:latin typeface="+mn-lt"/>
                <a:ea typeface="+mn-ea"/>
                <a:cs typeface="+mn-cs"/>
              </a:rPr>
              <a:t>.  </a:t>
            </a:r>
            <a:endParaRPr lang="en-US" sz="1100" kern="1200" dirty="0" smtClean="0">
              <a:solidFill>
                <a:schemeClr val="tx1"/>
              </a:solidFill>
              <a:effectLst/>
              <a:latin typeface="+mn-lt"/>
              <a:ea typeface="+mn-ea"/>
              <a:cs typeface="+mn-cs"/>
            </a:endParaRPr>
          </a:p>
          <a:p>
            <a:pPr marL="228600" indent="-228600">
              <a:buAutoNum type="arabicPeriod"/>
            </a:pPr>
            <a:r>
              <a:rPr lang="en-US" sz="1200" kern="1200" dirty="0" err="1" smtClean="0">
                <a:solidFill>
                  <a:schemeClr val="tx1"/>
                </a:solidFill>
                <a:effectLst/>
                <a:latin typeface="+mn-lt"/>
                <a:ea typeface="+mn-ea"/>
                <a:cs typeface="+mn-cs"/>
              </a:rPr>
              <a:t>Menetapkan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petugas</a:t>
            </a:r>
            <a:r>
              <a:rPr lang="en-US" sz="1200" kern="1200" dirty="0" smtClean="0">
                <a:solidFill>
                  <a:schemeClr val="tx1"/>
                </a:solidFill>
                <a:effectLst/>
                <a:latin typeface="+mn-lt"/>
                <a:ea typeface="+mn-ea"/>
                <a:cs typeface="+mn-cs"/>
              </a:rPr>
              <a:t> </a:t>
            </a:r>
            <a:r>
              <a:rPr lang="id-ID" sz="1200" kern="1200" dirty="0" smtClean="0">
                <a:solidFill>
                  <a:schemeClr val="tx1"/>
                </a:solidFill>
                <a:effectLst/>
                <a:latin typeface="+mn-lt"/>
                <a:ea typeface="+mn-ea"/>
                <a:cs typeface="+mn-cs"/>
              </a:rPr>
              <a:t>pembina keluarga </a:t>
            </a:r>
            <a:r>
              <a:rPr lang="en-US" sz="1100" kern="1200" dirty="0" smtClean="0">
                <a:solidFill>
                  <a:schemeClr val="tx1"/>
                </a:solidFill>
                <a:effectLst/>
                <a:latin typeface="+mn-lt"/>
                <a:ea typeface="+mn-ea"/>
                <a:cs typeface="+mn-cs"/>
              </a:rPr>
              <a:t>,</a:t>
            </a:r>
            <a:r>
              <a:rPr lang="en-US" sz="1100" kern="1200" baseline="0" dirty="0" smtClean="0">
                <a:solidFill>
                  <a:schemeClr val="tx1"/>
                </a:solidFill>
                <a:effectLst/>
                <a:latin typeface="+mn-lt"/>
                <a:ea typeface="+mn-ea"/>
                <a:cs typeface="+mn-cs"/>
              </a:rPr>
              <a:t> </a:t>
            </a:r>
            <a:r>
              <a:rPr lang="id-ID" sz="1200" kern="1200" dirty="0" smtClean="0">
                <a:solidFill>
                  <a:schemeClr val="tx1"/>
                </a:solidFill>
                <a:effectLst/>
                <a:latin typeface="+mn-lt"/>
                <a:ea typeface="+mn-ea"/>
                <a:cs typeface="+mn-cs"/>
              </a:rPr>
              <a:t>Setiap tenaga kesehatan Puskesmas dapat diajukan sebagai Pembina Keluarga dengan focal pointnya adalah tenaga perawat dan bidan.</a:t>
            </a:r>
            <a:endParaRPr lang="en-US" sz="1100" kern="1200" dirty="0" smtClean="0">
              <a:solidFill>
                <a:schemeClr val="tx1"/>
              </a:solidFill>
              <a:effectLst/>
              <a:latin typeface="+mn-lt"/>
              <a:ea typeface="+mn-ea"/>
              <a:cs typeface="+mn-cs"/>
            </a:endParaRPr>
          </a:p>
          <a:p>
            <a:pPr marL="228600" indent="-228600">
              <a:buAutoNum type="arabicPeriod"/>
            </a:pPr>
            <a:r>
              <a:rPr lang="en-US" sz="1200" kern="1200" dirty="0" err="1" smtClean="0">
                <a:solidFill>
                  <a:schemeClr val="tx1"/>
                </a:solidFill>
                <a:effectLst/>
                <a:latin typeface="+mn-lt"/>
                <a:ea typeface="+mn-ea"/>
                <a:cs typeface="+mn-cs"/>
              </a:rPr>
              <a:t>Menyusun</a:t>
            </a:r>
            <a:r>
              <a:rPr lang="en-US" sz="1200" kern="1200" dirty="0" smtClean="0">
                <a:solidFill>
                  <a:schemeClr val="tx1"/>
                </a:solidFill>
                <a:effectLst/>
                <a:latin typeface="+mn-lt"/>
                <a:ea typeface="+mn-ea"/>
                <a:cs typeface="+mn-cs"/>
              </a:rPr>
              <a:t> SK Tim </a:t>
            </a:r>
            <a:r>
              <a:rPr lang="en-US" sz="1200" kern="1200" dirty="0" err="1" smtClean="0">
                <a:solidFill>
                  <a:schemeClr val="tx1"/>
                </a:solidFill>
                <a:effectLst/>
                <a:latin typeface="+mn-lt"/>
                <a:ea typeface="+mn-ea"/>
                <a:cs typeface="+mn-cs"/>
              </a:rPr>
              <a:t>Pendekatan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Keluarga</a:t>
            </a:r>
            <a:r>
              <a:rPr lang="en-US" sz="1100" kern="1200" baseline="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Penanggungjawab</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oleh</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Kepala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Puskesmas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dengan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melibatkan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seluruh</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tenaga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kesehatan</a:t>
            </a:r>
            <a:r>
              <a:rPr lang="en-US" sz="1200" kern="1200" dirty="0" smtClean="0">
                <a:solidFill>
                  <a:schemeClr val="tx1"/>
                </a:solidFill>
                <a:effectLst/>
                <a:latin typeface="+mn-lt"/>
                <a:ea typeface="+mn-ea"/>
                <a:cs typeface="+mn-cs"/>
              </a:rPr>
              <a:t> </a:t>
            </a:r>
          </a:p>
          <a:p>
            <a:pPr marL="228600" indent="-228600">
              <a:buAutoNum type="arabicPeriod"/>
            </a:pPr>
            <a:r>
              <a:rPr lang="en-US" sz="1200" kern="1200" dirty="0" err="1" smtClean="0">
                <a:solidFill>
                  <a:schemeClr val="tx1"/>
                </a:solidFill>
                <a:effectLst/>
                <a:latin typeface="+mn-lt"/>
                <a:ea typeface="+mn-ea"/>
                <a:cs typeface="+mn-cs"/>
              </a:rPr>
              <a:t>Menyiapkan</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sarana</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prasarana</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alat</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kesehatan</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dan</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anggaran</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prokesga</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pinkesga</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komputer</a:t>
            </a:r>
            <a:r>
              <a:rPr lang="en-US" sz="1200" kern="1200" baseline="0" dirty="0" smtClean="0">
                <a:solidFill>
                  <a:schemeClr val="tx1"/>
                </a:solidFill>
                <a:effectLst/>
                <a:latin typeface="+mn-lt"/>
                <a:ea typeface="+mn-ea"/>
                <a:cs typeface="+mn-cs"/>
              </a:rPr>
              <a:t>/gadget, </a:t>
            </a:r>
            <a:r>
              <a:rPr lang="en-US" sz="1200" kern="1200" baseline="0" dirty="0" err="1" smtClean="0">
                <a:solidFill>
                  <a:schemeClr val="tx1"/>
                </a:solidFill>
                <a:effectLst/>
                <a:latin typeface="+mn-lt"/>
                <a:ea typeface="+mn-ea"/>
                <a:cs typeface="+mn-cs"/>
              </a:rPr>
              <a:t>jaringan</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dll</a:t>
            </a:r>
            <a:r>
              <a:rPr lang="en-US" sz="1200" kern="1200" baseline="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marL="228600" indent="-228600">
              <a:buAutoNum type="arabicPeriod"/>
            </a:pPr>
            <a:r>
              <a:rPr lang="en-US" sz="1200" kern="1200" dirty="0" err="1" smtClean="0">
                <a:solidFill>
                  <a:schemeClr val="tx1"/>
                </a:solidFill>
                <a:effectLst/>
                <a:latin typeface="+mn-lt"/>
                <a:ea typeface="+mn-ea"/>
                <a:cs typeface="+mn-cs"/>
              </a:rPr>
              <a:t>Melakukan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sosialisasi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dengan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lintas</a:t>
            </a:r>
            <a:r>
              <a:rPr lang="en-US" sz="1200" kern="1200" dirty="0" smtClean="0">
                <a:solidFill>
                  <a:schemeClr val="tx1"/>
                </a:solidFill>
                <a:effectLst/>
                <a:latin typeface="+mn-lt"/>
                <a:ea typeface="+mn-ea"/>
                <a:cs typeface="+mn-cs"/>
              </a:rPr>
              <a:t> sector, </a:t>
            </a:r>
            <a:r>
              <a:rPr lang="en-US" sz="1200" kern="1200" dirty="0" err="1" smtClean="0">
                <a:solidFill>
                  <a:schemeClr val="tx1"/>
                </a:solidFill>
                <a:effectLst/>
                <a:latin typeface="+mn-lt"/>
                <a:ea typeface="+mn-ea"/>
                <a:cs typeface="+mn-cs"/>
              </a:rPr>
              <a:t>perangkat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desa,RW</a:t>
            </a:r>
            <a:r>
              <a:rPr lang="en-US" sz="1200" kern="1200" dirty="0" smtClean="0">
                <a:solidFill>
                  <a:schemeClr val="tx1"/>
                </a:solidFill>
                <a:effectLst/>
                <a:latin typeface="+mn-lt"/>
                <a:ea typeface="+mn-ea"/>
                <a:cs typeface="+mn-cs"/>
              </a:rPr>
              <a:t>, RT, PKK </a:t>
            </a:r>
            <a:r>
              <a:rPr lang="en-US" sz="1200" kern="1200" dirty="0" err="1" smtClean="0">
                <a:solidFill>
                  <a:schemeClr val="tx1"/>
                </a:solidFill>
                <a:effectLst/>
                <a:latin typeface="+mn-lt"/>
                <a:ea typeface="+mn-ea"/>
                <a:cs typeface="+mn-cs"/>
              </a:rPr>
              <a:t>dan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kader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kesehatan</a:t>
            </a:r>
            <a:endParaRPr lang="en-US" sz="1100" kern="1200" dirty="0" smtClean="0">
              <a:solidFill>
                <a:schemeClr val="tx1"/>
              </a:solidFill>
              <a:effectLst/>
              <a:latin typeface="+mn-lt"/>
              <a:ea typeface="+mn-ea"/>
              <a:cs typeface="+mn-cs"/>
            </a:endParaRPr>
          </a:p>
          <a:p>
            <a:endParaRPr lang="en-US" dirty="0"/>
          </a:p>
        </p:txBody>
      </p:sp>
    </p:spTree>
    <p:extLst>
      <p:ext uri="{BB962C8B-B14F-4D97-AF65-F5344CB8AC3E}">
        <p14:creationId xmlns:p14="http://schemas.microsoft.com/office/powerpoint/2010/main" val="38188671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1244600"/>
            <a:ext cx="5967412" cy="3357563"/>
          </a:xfrm>
        </p:spPr>
      </p:sp>
      <p:sp>
        <p:nvSpPr>
          <p:cNvPr id="3" name="Notes Placeholder 2"/>
          <p:cNvSpPr>
            <a:spLocks noGrp="1"/>
          </p:cNvSpPr>
          <p:nvPr>
            <p:ph type="body" idx="1"/>
          </p:nvPr>
        </p:nvSpPr>
        <p:spPr/>
        <p:txBody>
          <a:bodyPr/>
          <a:lstStyle/>
          <a:p>
            <a:r>
              <a:rPr lang="en-US" dirty="0" err="1"/>
              <a:t>Pelaksanaan</a:t>
            </a:r>
            <a:r>
              <a:rPr lang="en-US" dirty="0"/>
              <a:t> </a:t>
            </a:r>
            <a:r>
              <a:rPr lang="en-US" dirty="0" err="1"/>
              <a:t>Pendekatan</a:t>
            </a:r>
            <a:r>
              <a:rPr lang="en-US" dirty="0"/>
              <a:t> </a:t>
            </a:r>
            <a:r>
              <a:rPr lang="en-US" dirty="0" err="1"/>
              <a:t>Keluarga</a:t>
            </a:r>
            <a:r>
              <a:rPr lang="en-US" dirty="0"/>
              <a:t> </a:t>
            </a:r>
            <a:r>
              <a:rPr lang="en-US" dirty="0" err="1"/>
              <a:t>dengan</a:t>
            </a:r>
            <a:r>
              <a:rPr lang="en-US" dirty="0"/>
              <a:t> </a:t>
            </a:r>
            <a:r>
              <a:rPr lang="en-US" dirty="0" err="1"/>
              <a:t>Konsep</a:t>
            </a:r>
            <a:r>
              <a:rPr lang="en-US" dirty="0"/>
              <a:t> </a:t>
            </a:r>
            <a:r>
              <a:rPr lang="en-US" dirty="0" smtClean="0"/>
              <a:t>Wil</a:t>
            </a:r>
            <a:r>
              <a:rPr lang="en-US" sz="1400" dirty="0" smtClean="0"/>
              <a:t>ayah</a:t>
            </a:r>
            <a:r>
              <a:rPr lang="en-US" sz="1400" baseline="0" dirty="0" smtClean="0"/>
              <a:t> </a:t>
            </a:r>
            <a:r>
              <a:rPr lang="en-US" sz="1400" baseline="0" dirty="0" err="1" smtClean="0"/>
              <a:t>dengan</a:t>
            </a:r>
            <a:r>
              <a:rPr lang="en-US" sz="1400" baseline="0" dirty="0" smtClean="0"/>
              <a:t> focus </a:t>
            </a:r>
            <a:r>
              <a:rPr lang="en-US" sz="1400" baseline="0" dirty="0" err="1" smtClean="0"/>
              <a:t>penyelesaian</a:t>
            </a:r>
            <a:r>
              <a:rPr lang="en-US" sz="1400" baseline="0" dirty="0" smtClean="0"/>
              <a:t> di </a:t>
            </a:r>
            <a:r>
              <a:rPr lang="en-US" sz="1400" baseline="0" dirty="0" err="1" smtClean="0"/>
              <a:t>satu</a:t>
            </a:r>
            <a:r>
              <a:rPr lang="en-US" sz="1400" baseline="0" dirty="0" smtClean="0"/>
              <a:t> </a:t>
            </a:r>
            <a:r>
              <a:rPr lang="en-US" sz="1400" baseline="0" dirty="0" err="1" smtClean="0"/>
              <a:t>desa</a:t>
            </a:r>
            <a:r>
              <a:rPr lang="en-US" sz="1400" baseline="0" dirty="0" smtClean="0"/>
              <a:t> </a:t>
            </a:r>
            <a:r>
              <a:rPr lang="en-US" sz="1400" baseline="0" dirty="0" err="1" smtClean="0"/>
              <a:t>secara</a:t>
            </a:r>
            <a:r>
              <a:rPr lang="en-US" sz="1400" baseline="0" dirty="0" smtClean="0"/>
              <a:t> total/ </a:t>
            </a:r>
            <a:r>
              <a:rPr lang="en-US" sz="1400" baseline="0" dirty="0" err="1" smtClean="0"/>
              <a:t>utuh</a:t>
            </a:r>
            <a:r>
              <a:rPr lang="en-US" sz="1400" baseline="0" dirty="0" smtClean="0"/>
              <a:t> </a:t>
            </a:r>
            <a:r>
              <a:rPr lang="en-US" sz="1400" baseline="0" dirty="0" err="1" smtClean="0"/>
              <a:t>sampai</a:t>
            </a:r>
            <a:r>
              <a:rPr lang="en-US" sz="1400" baseline="0" dirty="0" smtClean="0"/>
              <a:t> </a:t>
            </a:r>
            <a:r>
              <a:rPr lang="en-US" sz="1400" baseline="0" dirty="0" err="1" smtClean="0"/>
              <a:t>seterusnya</a:t>
            </a:r>
            <a:r>
              <a:rPr lang="en-US" sz="1400" baseline="0" dirty="0" smtClean="0"/>
              <a:t> </a:t>
            </a:r>
            <a:r>
              <a:rPr lang="en-US" sz="1400" baseline="0" dirty="0" err="1" smtClean="0"/>
              <a:t>hingga</a:t>
            </a:r>
            <a:r>
              <a:rPr lang="en-US" sz="1400" baseline="0" dirty="0" smtClean="0"/>
              <a:t> </a:t>
            </a:r>
            <a:r>
              <a:rPr lang="en-US" sz="1400" baseline="0" dirty="0" err="1" smtClean="0"/>
              <a:t>seluruh</a:t>
            </a:r>
            <a:r>
              <a:rPr lang="en-US" sz="1400" baseline="0" dirty="0" smtClean="0"/>
              <a:t> </a:t>
            </a:r>
            <a:r>
              <a:rPr lang="en-US" sz="1400" baseline="0" dirty="0" err="1" smtClean="0"/>
              <a:t>desa</a:t>
            </a:r>
            <a:r>
              <a:rPr lang="en-US" sz="1400" baseline="0" dirty="0" smtClean="0"/>
              <a:t> di </a:t>
            </a:r>
            <a:r>
              <a:rPr lang="en-US" sz="1400" baseline="0" dirty="0" err="1" smtClean="0"/>
              <a:t>wilayah</a:t>
            </a:r>
            <a:r>
              <a:rPr lang="en-US" sz="1400" baseline="0" dirty="0" smtClean="0"/>
              <a:t> </a:t>
            </a:r>
            <a:r>
              <a:rPr lang="en-US" sz="1400" baseline="0" dirty="0" err="1" smtClean="0"/>
              <a:t>kerja</a:t>
            </a:r>
            <a:r>
              <a:rPr lang="en-US" sz="1400" baseline="0" dirty="0" smtClean="0"/>
              <a:t> </a:t>
            </a:r>
            <a:r>
              <a:rPr lang="en-US" sz="1400" baseline="0" dirty="0" err="1" smtClean="0"/>
              <a:t>Puskesmas</a:t>
            </a:r>
            <a:r>
              <a:rPr lang="en-US" sz="1400" baseline="0" dirty="0" smtClean="0"/>
              <a:t> </a:t>
            </a:r>
            <a:r>
              <a:rPr lang="en-US" sz="1400" baseline="0" dirty="0" err="1" smtClean="0"/>
              <a:t>dilaksanakan</a:t>
            </a:r>
            <a:endParaRPr lang="en-US" dirty="0"/>
          </a:p>
        </p:txBody>
      </p:sp>
    </p:spTree>
    <p:extLst>
      <p:ext uri="{BB962C8B-B14F-4D97-AF65-F5344CB8AC3E}">
        <p14:creationId xmlns:p14="http://schemas.microsoft.com/office/powerpoint/2010/main" val="33544511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1244600"/>
            <a:ext cx="5967412" cy="3357563"/>
          </a:xfrm>
        </p:spPr>
      </p:sp>
      <p:sp>
        <p:nvSpPr>
          <p:cNvPr id="3" name="Notes Placeholder 2"/>
          <p:cNvSpPr>
            <a:spLocks noGrp="1"/>
          </p:cNvSpPr>
          <p:nvPr>
            <p:ph type="body" idx="1"/>
          </p:nvPr>
        </p:nvSpPr>
        <p:spPr/>
        <p:txBody>
          <a:bodyPr/>
          <a:lstStyle/>
          <a:p>
            <a:pPr lvl="0"/>
            <a:r>
              <a:rPr lang="en-US" b="1" dirty="0" err="1" smtClean="0">
                <a:solidFill>
                  <a:srgbClr val="FF0000"/>
                </a:solidFill>
              </a:rPr>
              <a:t>Alur</a:t>
            </a:r>
            <a:r>
              <a:rPr lang="en-US" b="1" dirty="0" smtClean="0">
                <a:solidFill>
                  <a:srgbClr val="FF0000"/>
                </a:solidFill>
              </a:rPr>
              <a:t> </a:t>
            </a:r>
            <a:r>
              <a:rPr lang="en-US" b="1" dirty="0" err="1" smtClean="0">
                <a:solidFill>
                  <a:srgbClr val="FF0000"/>
                </a:solidFill>
              </a:rPr>
              <a:t>pendekatan</a:t>
            </a:r>
            <a:r>
              <a:rPr lang="en-US" b="1" dirty="0" smtClean="0">
                <a:solidFill>
                  <a:srgbClr val="FF0000"/>
                </a:solidFill>
              </a:rPr>
              <a:t> </a:t>
            </a:r>
            <a:r>
              <a:rPr lang="en-US" b="1" dirty="0" err="1" smtClean="0">
                <a:solidFill>
                  <a:srgbClr val="FF0000"/>
                </a:solidFill>
              </a:rPr>
              <a:t>keluarga</a:t>
            </a:r>
            <a:r>
              <a:rPr lang="en-US" b="1" dirty="0" smtClean="0">
                <a:solidFill>
                  <a:srgbClr val="FF0000"/>
                </a:solidFill>
              </a:rPr>
              <a:t>,</a:t>
            </a:r>
            <a:r>
              <a:rPr lang="en-US" b="1" baseline="0" dirty="0" smtClean="0">
                <a:solidFill>
                  <a:srgbClr val="FF0000"/>
                </a:solidFill>
              </a:rPr>
              <a:t> </a:t>
            </a:r>
            <a:r>
              <a:rPr lang="en-US" b="1" baseline="0" dirty="0" err="1" smtClean="0">
                <a:solidFill>
                  <a:srgbClr val="FF0000"/>
                </a:solidFill>
              </a:rPr>
              <a:t>yaitu</a:t>
            </a:r>
            <a:r>
              <a:rPr lang="en-US" b="1" baseline="0" dirty="0" smtClean="0">
                <a:solidFill>
                  <a:srgbClr val="FF0000"/>
                </a:solidFill>
              </a:rPr>
              <a:t> :</a:t>
            </a:r>
            <a:endParaRPr lang="en-US" b="0" dirty="0" smtClean="0">
              <a:solidFill>
                <a:schemeClr val="tx1"/>
              </a:solidFill>
            </a:endParaRPr>
          </a:p>
          <a:p>
            <a:r>
              <a:rPr lang="en-US" sz="1200" u="sng" kern="1200" dirty="0" err="1" smtClean="0">
                <a:solidFill>
                  <a:schemeClr val="tx1"/>
                </a:solidFill>
                <a:effectLst/>
                <a:latin typeface="+mn-lt"/>
                <a:ea typeface="+mn-ea"/>
                <a:cs typeface="+mn-cs"/>
              </a:rPr>
              <a:t>Pertama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dilakukan</a:t>
            </a:r>
            <a:r>
              <a:rPr lang="en-US" sz="1200" kern="1200" dirty="0" smtClean="0">
                <a:solidFill>
                  <a:schemeClr val="tx1"/>
                </a:solidFill>
                <a:effectLst/>
                <a:latin typeface="+mn-lt"/>
                <a:ea typeface="+mn-ea"/>
                <a:cs typeface="+mn-cs"/>
              </a:rPr>
              <a:t> </a:t>
            </a:r>
            <a:r>
              <a:rPr lang="id-ID" sz="1200" kern="1200" dirty="0" smtClean="0">
                <a:solidFill>
                  <a:schemeClr val="tx1"/>
                </a:solidFill>
                <a:effectLst/>
                <a:latin typeface="+mn-lt"/>
                <a:ea typeface="+mn-ea"/>
                <a:cs typeface="+mn-cs"/>
              </a:rPr>
              <a:t>P</a:t>
            </a:r>
            <a:r>
              <a:rPr lang="en-US" sz="1200" kern="1200" dirty="0" err="1" smtClean="0">
                <a:solidFill>
                  <a:schemeClr val="tx1"/>
                </a:solidFill>
                <a:effectLst/>
                <a:latin typeface="+mn-lt"/>
                <a:ea typeface="+mn-ea"/>
                <a:cs typeface="+mn-cs"/>
              </a:rPr>
              <a:t>engumpulan</a:t>
            </a:r>
            <a:r>
              <a:rPr lang="en-US" sz="1200" kern="1200" dirty="0" smtClean="0">
                <a:solidFill>
                  <a:schemeClr val="tx1"/>
                </a:solidFill>
                <a:effectLst/>
                <a:latin typeface="+mn-lt"/>
                <a:ea typeface="+mn-ea"/>
                <a:cs typeface="+mn-cs"/>
              </a:rPr>
              <a:t> Data </a:t>
            </a:r>
            <a:r>
              <a:rPr lang="en-US" sz="1200" kern="1200" dirty="0" err="1" smtClean="0">
                <a:solidFill>
                  <a:schemeClr val="tx1"/>
                </a:solidFill>
                <a:effectLst/>
                <a:latin typeface="+mn-lt"/>
                <a:ea typeface="+mn-ea"/>
                <a:cs typeface="+mn-cs"/>
              </a:rPr>
              <a:t>menjangkau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sasaran</a:t>
            </a:r>
            <a:r>
              <a:rPr lang="en-US" sz="1200" kern="1200" dirty="0" smtClean="0">
                <a:solidFill>
                  <a:schemeClr val="tx1"/>
                </a:solidFill>
                <a:effectLst/>
                <a:latin typeface="+mn-lt"/>
                <a:ea typeface="+mn-ea"/>
                <a:cs typeface="+mn-cs"/>
              </a:rPr>
              <a:t> di </a:t>
            </a:r>
            <a:r>
              <a:rPr lang="en-US" sz="1200" kern="1200" dirty="0" err="1" smtClean="0">
                <a:solidFill>
                  <a:schemeClr val="tx1"/>
                </a:solidFill>
                <a:effectLst/>
                <a:latin typeface="+mn-lt"/>
                <a:ea typeface="+mn-ea"/>
                <a:cs typeface="+mn-cs"/>
              </a:rPr>
              <a:t>wilayah</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secara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menyeluruh</a:t>
            </a:r>
            <a:r>
              <a:rPr lang="id-ID" sz="1200" kern="1200" dirty="0" smtClean="0">
                <a:solidFill>
                  <a:schemeClr val="tx1"/>
                </a:solidFill>
                <a:effectLst/>
                <a:latin typeface="+mn-lt"/>
                <a:ea typeface="+mn-ea"/>
                <a:cs typeface="+mn-cs"/>
              </a:rPr>
              <a:t> dengan Profil Kesehatan Keluarga (Pro</a:t>
            </a:r>
            <a:r>
              <a:rPr lang="en-US" sz="1200" kern="1200" dirty="0" err="1" smtClean="0">
                <a:solidFill>
                  <a:schemeClr val="tx1"/>
                </a:solidFill>
                <a:effectLst/>
                <a:latin typeface="+mn-lt"/>
                <a:ea typeface="+mn-ea"/>
                <a:cs typeface="+mn-cs"/>
              </a:rPr>
              <a:t>kes</a:t>
            </a:r>
            <a:r>
              <a:rPr lang="id-ID" sz="1200" kern="1200" dirty="0" smtClean="0">
                <a:solidFill>
                  <a:schemeClr val="tx1"/>
                </a:solidFill>
                <a:effectLst/>
                <a:latin typeface="+mn-lt"/>
                <a:ea typeface="+mn-ea"/>
                <a:cs typeface="+mn-cs"/>
              </a:rPr>
              <a:t>ga). Pengisian prokesga dilakukan melalui mekanisme manual dan aplikasi online. Data yang telah dikumpulkan selanjutnya disimpan dalam pangkalan data</a:t>
            </a:r>
            <a:r>
              <a:rPr lang="en-US" sz="1200" kern="1200" dirty="0" smtClean="0">
                <a:solidFill>
                  <a:schemeClr val="tx1"/>
                </a:solidFill>
                <a:effectLst/>
                <a:latin typeface="+mn-lt"/>
                <a:ea typeface="+mn-ea"/>
                <a:cs typeface="+mn-cs"/>
              </a:rPr>
              <a:t>, </a:t>
            </a:r>
            <a:r>
              <a:rPr lang="id-ID" sz="1200" kern="1200" dirty="0" smtClean="0">
                <a:solidFill>
                  <a:schemeClr val="tx1"/>
                </a:solidFill>
                <a:effectLst/>
                <a:latin typeface="+mn-lt"/>
                <a:ea typeface="+mn-ea"/>
                <a:cs typeface="+mn-cs"/>
              </a:rPr>
              <a:t>Data-data tersebut, harus selalu </a:t>
            </a:r>
            <a:r>
              <a:rPr lang="id-ID" sz="1200" i="1" kern="1200" dirty="0" smtClean="0">
                <a:solidFill>
                  <a:schemeClr val="tx1"/>
                </a:solidFill>
                <a:effectLst/>
                <a:latin typeface="+mn-lt"/>
                <a:ea typeface="+mn-ea"/>
                <a:cs typeface="+mn-cs"/>
              </a:rPr>
              <a:t>updated</a:t>
            </a:r>
            <a:r>
              <a:rPr lang="id-ID" sz="1200" kern="1200" dirty="0" smtClean="0">
                <a:solidFill>
                  <a:schemeClr val="tx1"/>
                </a:solidFill>
                <a:effectLst/>
                <a:latin typeface="+mn-lt"/>
                <a:ea typeface="+mn-ea"/>
                <a:cs typeface="+mn-cs"/>
              </a:rPr>
              <a:t> sesuai dengan perubahan yang terjadi di keluarga .</a:t>
            </a:r>
            <a:endParaRPr lang="en-US" sz="1200" kern="1200" dirty="0" smtClean="0">
              <a:solidFill>
                <a:schemeClr val="tx1"/>
              </a:solidFill>
              <a:effectLst/>
              <a:latin typeface="+mn-lt"/>
              <a:ea typeface="+mn-ea"/>
              <a:cs typeface="+mn-cs"/>
            </a:endParaRPr>
          </a:p>
          <a:p>
            <a:r>
              <a:rPr lang="en-US" sz="1200" u="sng" kern="1200" dirty="0" err="1" smtClean="0">
                <a:solidFill>
                  <a:schemeClr val="tx1"/>
                </a:solidFill>
                <a:effectLst/>
                <a:latin typeface="+mn-lt"/>
                <a:ea typeface="+mn-ea"/>
                <a:cs typeface="+mn-cs"/>
              </a:rPr>
              <a:t>Kedua</a:t>
            </a:r>
            <a:r>
              <a:rPr lang="en-US" sz="1200" kern="1200" dirty="0" smtClean="0">
                <a:solidFill>
                  <a:schemeClr val="tx1"/>
                </a:solidFill>
                <a:effectLst/>
                <a:latin typeface="+mn-lt"/>
                <a:ea typeface="+mn-ea"/>
                <a:cs typeface="+mn-cs"/>
              </a:rPr>
              <a:t>,</a:t>
            </a:r>
            <a:r>
              <a:rPr lang="id-ID" sz="1200" kern="1200" dirty="0" smtClean="0">
                <a:solidFill>
                  <a:schemeClr val="tx1"/>
                </a:solidFill>
                <a:effectLst/>
                <a:latin typeface="+mn-lt"/>
                <a:ea typeface="+mn-ea"/>
                <a:cs typeface="+mn-cs"/>
              </a:rPr>
              <a:t>  data tersebut diolah dan dianalisis untuk mengidentifikasi masalah kesehatan, masalah sumber daya, dan masalah-masalah lain yang berkaitan analisis data masing-masing keluarga dari Prokesga, akan keluar Indeks Keluarga Sehat (IKS) pada tingkat desa atau kelurahan, Puskesmas dapat menentukan prioritas masalah kesehatan untuk dilakukan intervensi masalah kesehatan</a:t>
            </a:r>
            <a:r>
              <a:rPr lang="en-US" sz="1200" kern="1200" dirty="0" smtClean="0">
                <a:solidFill>
                  <a:schemeClr val="tx1"/>
                </a:solidFill>
                <a:effectLst/>
                <a:latin typeface="+mn-lt"/>
                <a:ea typeface="+mn-ea"/>
                <a:cs typeface="+mn-cs"/>
              </a:rPr>
              <a:t> di </a:t>
            </a:r>
            <a:r>
              <a:rPr lang="en-US" sz="1200" kern="1200" dirty="0" err="1" smtClean="0">
                <a:solidFill>
                  <a:schemeClr val="tx1"/>
                </a:solidFill>
                <a:effectLst/>
                <a:latin typeface="+mn-lt"/>
                <a:ea typeface="+mn-ea"/>
                <a:cs typeface="+mn-cs"/>
              </a:rPr>
              <a:t>wilayah</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tersebut</a:t>
            </a:r>
            <a:r>
              <a:rPr lang="id-ID" sz="1200"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US" sz="1200" u="sng" kern="1200" dirty="0" err="1" smtClean="0">
                <a:solidFill>
                  <a:schemeClr val="tx1"/>
                </a:solidFill>
                <a:effectLst/>
                <a:latin typeface="+mn-lt"/>
                <a:ea typeface="+mn-ea"/>
                <a:cs typeface="+mn-cs"/>
              </a:rPr>
              <a:t>Ketiga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Puskesmas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melaksanakan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intervensi</a:t>
            </a:r>
            <a:r>
              <a:rPr lang="en-US" sz="1200" kern="1200" dirty="0" smtClean="0">
                <a:solidFill>
                  <a:schemeClr val="tx1"/>
                </a:solidFill>
                <a:effectLst/>
                <a:latin typeface="+mn-lt"/>
                <a:ea typeface="+mn-ea"/>
                <a:cs typeface="+mn-cs"/>
              </a:rPr>
              <a:t> di </a:t>
            </a:r>
            <a:r>
              <a:rPr lang="en-US" sz="1200" kern="1200" dirty="0" err="1" smtClean="0">
                <a:solidFill>
                  <a:schemeClr val="tx1"/>
                </a:solidFill>
                <a:effectLst/>
                <a:latin typeface="+mn-lt"/>
                <a:ea typeface="+mn-ea"/>
                <a:cs typeface="+mn-cs"/>
              </a:rPr>
              <a:t>wilayah</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sesuai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dengan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masalah</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kesehatan</a:t>
            </a:r>
            <a:r>
              <a:rPr lang="en-US" sz="1200" kern="1200" dirty="0" smtClean="0">
                <a:solidFill>
                  <a:schemeClr val="tx1"/>
                </a:solidFill>
                <a:effectLst/>
                <a:latin typeface="+mn-lt"/>
                <a:ea typeface="+mn-ea"/>
                <a:cs typeface="+mn-cs"/>
              </a:rPr>
              <a:t> yang </a:t>
            </a:r>
            <a:r>
              <a:rPr lang="en-US" sz="1200" kern="1200" dirty="0" err="1" smtClean="0">
                <a:solidFill>
                  <a:schemeClr val="tx1"/>
                </a:solidFill>
                <a:effectLst/>
                <a:latin typeface="+mn-lt"/>
                <a:ea typeface="+mn-ea"/>
                <a:cs typeface="+mn-cs"/>
              </a:rPr>
              <a:t>ada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dapat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diberikan</a:t>
            </a:r>
            <a:r>
              <a:rPr lang="en-US" sz="1200" kern="1200" dirty="0" smtClean="0">
                <a:solidFill>
                  <a:schemeClr val="tx1"/>
                </a:solidFill>
                <a:effectLst/>
                <a:latin typeface="+mn-lt"/>
                <a:ea typeface="+mn-ea"/>
                <a:cs typeface="+mn-cs"/>
              </a:rPr>
              <a:t>  </a:t>
            </a:r>
            <a:r>
              <a:rPr lang="id-ID" sz="1200" kern="1200" dirty="0" smtClean="0">
                <a:solidFill>
                  <a:schemeClr val="tx1"/>
                </a:solidFill>
                <a:effectLst/>
                <a:latin typeface="+mn-lt"/>
                <a:ea typeface="+mn-ea"/>
                <a:cs typeface="+mn-cs"/>
              </a:rPr>
              <a:t>kepada keluarga Informasi Keluarga (P</a:t>
            </a:r>
            <a:r>
              <a:rPr lang="en-US" sz="1200" kern="1200" dirty="0" err="1" smtClean="0">
                <a:solidFill>
                  <a:schemeClr val="tx1"/>
                </a:solidFill>
                <a:effectLst/>
                <a:latin typeface="+mn-lt"/>
                <a:ea typeface="+mn-ea"/>
                <a:cs typeface="+mn-cs"/>
              </a:rPr>
              <a:t>i</a:t>
            </a:r>
            <a:r>
              <a:rPr lang="id-ID" sz="1200" kern="1200" dirty="0" smtClean="0">
                <a:solidFill>
                  <a:schemeClr val="tx1"/>
                </a:solidFill>
                <a:effectLst/>
                <a:latin typeface="+mn-lt"/>
                <a:ea typeface="+mn-ea"/>
                <a:cs typeface="+mn-cs"/>
              </a:rPr>
              <a:t>n</a:t>
            </a:r>
            <a:r>
              <a:rPr lang="en-US" sz="1200" kern="1200" dirty="0" err="1" smtClean="0">
                <a:solidFill>
                  <a:schemeClr val="tx1"/>
                </a:solidFill>
                <a:effectLst/>
                <a:latin typeface="+mn-lt"/>
                <a:ea typeface="+mn-ea"/>
                <a:cs typeface="+mn-cs"/>
              </a:rPr>
              <a:t>kesga</a:t>
            </a:r>
            <a:r>
              <a:rPr lang="id-ID" sz="1200" kern="1200" dirty="0" smtClean="0">
                <a:solidFill>
                  <a:schemeClr val="tx1"/>
                </a:solidFill>
                <a:effectLst/>
                <a:latin typeface="+mn-lt"/>
                <a:ea typeface="+mn-ea"/>
                <a:cs typeface="+mn-cs"/>
              </a:rPr>
              <a:t>), berupa flyer, leaflet, buku saku, atau bentuk lainnya.</a:t>
            </a:r>
            <a:endParaRPr lang="en-US" sz="1200" kern="1200" dirty="0" smtClean="0">
              <a:solidFill>
                <a:schemeClr val="tx1"/>
              </a:solidFill>
              <a:effectLst/>
              <a:latin typeface="+mn-lt"/>
              <a:ea typeface="+mn-ea"/>
              <a:cs typeface="+mn-cs"/>
            </a:endParaRPr>
          </a:p>
          <a:p>
            <a:r>
              <a:rPr lang="en-US" sz="1200" u="sng" kern="1200" dirty="0" err="1" smtClean="0">
                <a:solidFill>
                  <a:schemeClr val="tx1"/>
                </a:solidFill>
                <a:effectLst/>
                <a:latin typeface="+mn-lt"/>
                <a:ea typeface="+mn-ea"/>
                <a:cs typeface="+mn-cs"/>
              </a:rPr>
              <a:t>Keempat</a:t>
            </a:r>
            <a:r>
              <a:rPr lang="en-US" sz="1200" kern="1200" dirty="0" smtClean="0">
                <a:solidFill>
                  <a:schemeClr val="tx1"/>
                </a:solidFill>
                <a:effectLst/>
                <a:latin typeface="+mn-lt"/>
                <a:ea typeface="+mn-ea"/>
                <a:cs typeface="+mn-cs"/>
              </a:rPr>
              <a:t> </a:t>
            </a:r>
            <a:r>
              <a:rPr lang="id-ID" sz="1200" kern="1200" dirty="0" smtClean="0">
                <a:solidFill>
                  <a:schemeClr val="tx1"/>
                </a:solidFill>
                <a:effectLst/>
                <a:latin typeface="+mn-lt"/>
                <a:ea typeface="+mn-ea"/>
                <a:cs typeface="+mn-cs"/>
              </a:rPr>
              <a:t>selanjutnya dilakukan pemantauan  dan evaluasi</a:t>
            </a:r>
            <a:endParaRPr lang="en-US" sz="1200" kern="1200" dirty="0" smtClean="0">
              <a:solidFill>
                <a:schemeClr val="tx1"/>
              </a:solidFill>
              <a:effectLst/>
              <a:latin typeface="+mn-lt"/>
              <a:ea typeface="+mn-ea"/>
              <a:cs typeface="+mn-cs"/>
            </a:endParaRPr>
          </a:p>
          <a:p>
            <a:r>
              <a:rPr lang="en-US" sz="1200" b="1" kern="1200" dirty="0" err="1" smtClean="0">
                <a:solidFill>
                  <a:schemeClr val="tx1"/>
                </a:solidFill>
                <a:effectLst/>
                <a:latin typeface="+mn-lt"/>
                <a:ea typeface="+mn-ea"/>
                <a:cs typeface="+mn-cs"/>
              </a:rPr>
              <a:t>Alur</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ini</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berlangsung</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terus</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menerus</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seperti</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siklus</a:t>
            </a:r>
            <a:endParaRPr lang="en-US" sz="1200" b="1" kern="1200" dirty="0">
              <a:solidFill>
                <a:schemeClr val="tx1"/>
              </a:solidFill>
              <a:effectLst/>
              <a:latin typeface="+mn-lt"/>
              <a:ea typeface="+mn-ea"/>
              <a:cs typeface="+mn-cs"/>
            </a:endParaRPr>
          </a:p>
        </p:txBody>
      </p:sp>
    </p:spTree>
    <p:extLst>
      <p:ext uri="{BB962C8B-B14F-4D97-AF65-F5344CB8AC3E}">
        <p14:creationId xmlns:p14="http://schemas.microsoft.com/office/powerpoint/2010/main" val="6494265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1244600"/>
            <a:ext cx="5967412" cy="3357563"/>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6176402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1244600"/>
            <a:ext cx="5967412" cy="3357563"/>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4114646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bwMode="auto">
          <a:xfrm>
            <a:off x="423863" y="1244600"/>
            <a:ext cx="5967412" cy="33575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1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id-ID" dirty="0">
                <a:latin typeface="Calibri" charset="0"/>
                <a:ea typeface="MS PGothic" charset="0"/>
              </a:rPr>
              <a:t>Apakah Gerakan</a:t>
            </a:r>
            <a:r>
              <a:rPr lang="id-ID" baseline="0" dirty="0">
                <a:latin typeface="Calibri" charset="0"/>
                <a:ea typeface="MS PGothic" charset="0"/>
              </a:rPr>
              <a:t> Masyarakat Hidup Sehat itu ? </a:t>
            </a:r>
            <a:endParaRPr lang="id-ID" dirty="0">
              <a:latin typeface="Calibri" charset="0"/>
              <a:ea typeface="MS PGothic" charset="0"/>
            </a:endParaRPr>
          </a:p>
          <a:p>
            <a:r>
              <a:rPr lang="id-ID" dirty="0">
                <a:latin typeface="Calibri" charset="0"/>
                <a:ea typeface="MS PGothic" charset="0"/>
              </a:rPr>
              <a:t>Gerakan Masyarakat Hidup Sehat adalah suatu tindakan yang sistematis</a:t>
            </a:r>
            <a:r>
              <a:rPr lang="id-ID" baseline="0" dirty="0">
                <a:latin typeface="Calibri" charset="0"/>
                <a:ea typeface="MS PGothic" charset="0"/>
              </a:rPr>
              <a:t> dan</a:t>
            </a:r>
            <a:r>
              <a:rPr lang="id-ID" dirty="0">
                <a:latin typeface="Calibri" charset="0"/>
                <a:ea typeface="MS PGothic" charset="0"/>
              </a:rPr>
              <a:t> terencana yang dilakukan secara bersama-sama oleh seluruh komponen bangsa dengan kesadaran, kemauan dan kemampuan berperilaku sehat untuk meningkatkan kualitas hidup.</a:t>
            </a:r>
          </a:p>
          <a:p>
            <a:endParaRPr lang="en-US" dirty="0">
              <a:latin typeface="Calibri" charset="0"/>
              <a:ea typeface="MS PGothic" charset="0"/>
            </a:endParaRPr>
          </a:p>
        </p:txBody>
      </p:sp>
    </p:spTree>
    <p:extLst>
      <p:ext uri="{BB962C8B-B14F-4D97-AF65-F5344CB8AC3E}">
        <p14:creationId xmlns:p14="http://schemas.microsoft.com/office/powerpoint/2010/main" val="14039686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xfrm>
            <a:off x="423863" y="1244600"/>
            <a:ext cx="5967412" cy="33575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33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16320" fontAlgn="base">
              <a:spcBef>
                <a:spcPct val="0"/>
              </a:spcBef>
              <a:spcAft>
                <a:spcPct val="0"/>
              </a:spcAft>
              <a:defRPr/>
            </a:pPr>
            <a:r>
              <a:rPr lang="id-ID" dirty="0">
                <a:latin typeface="Calibri" charset="0"/>
                <a:ea typeface="MS PGothic" charset="0"/>
              </a:rPr>
              <a:t>Tujuan dari Gerakan Masyarakat Hidup Sehat adalah :</a:t>
            </a:r>
          </a:p>
          <a:p>
            <a:pPr defTabSz="916320" fontAlgn="base">
              <a:spcBef>
                <a:spcPct val="0"/>
              </a:spcBef>
              <a:spcAft>
                <a:spcPct val="0"/>
              </a:spcAft>
              <a:defRPr/>
            </a:pPr>
            <a:r>
              <a:rPr lang="id-ID" altLang="id-ID" dirty="0">
                <a:latin typeface="Calibri" charset="0"/>
                <a:ea typeface="MS PGothic" charset="0"/>
              </a:rPr>
              <a:t>Agar masyarakat</a:t>
            </a:r>
            <a:r>
              <a:rPr lang="id-ID" altLang="id-ID" baseline="0" dirty="0">
                <a:latin typeface="Calibri" charset="0"/>
                <a:ea typeface="MS PGothic" charset="0"/>
              </a:rPr>
              <a:t> berperilaku sehat, sehingga diharapkan berdampak pada :</a:t>
            </a:r>
          </a:p>
          <a:p>
            <a:pPr marL="229080" indent="-229080">
              <a:spcBef>
                <a:spcPct val="0"/>
              </a:spcBef>
              <a:buAutoNum type="arabicPeriod"/>
            </a:pPr>
            <a:r>
              <a:rPr lang="id-ID" dirty="0">
                <a:latin typeface="Arial" charset="0"/>
                <a:ea typeface="MS PGothic" charset="0"/>
                <a:cs typeface="Arial" charset="0"/>
              </a:rPr>
              <a:t>Kesehatan</a:t>
            </a:r>
            <a:r>
              <a:rPr lang="id-ID" baseline="0" dirty="0">
                <a:latin typeface="Arial" charset="0"/>
                <a:ea typeface="MS PGothic" charset="0"/>
                <a:cs typeface="Arial" charset="0"/>
              </a:rPr>
              <a:t> terjaga</a:t>
            </a:r>
          </a:p>
          <a:p>
            <a:pPr marL="229080" indent="-229080">
              <a:spcBef>
                <a:spcPct val="0"/>
              </a:spcBef>
              <a:buAutoNum type="arabicPeriod"/>
            </a:pPr>
            <a:r>
              <a:rPr lang="id-ID" dirty="0">
                <a:latin typeface="Arial" charset="0"/>
                <a:ea typeface="MS PGothic" charset="0"/>
                <a:cs typeface="Arial" charset="0"/>
              </a:rPr>
              <a:t>Jika sehat, produktivitas</a:t>
            </a:r>
            <a:r>
              <a:rPr lang="id-ID" baseline="0" dirty="0">
                <a:latin typeface="Arial" charset="0"/>
                <a:ea typeface="MS PGothic" charset="0"/>
                <a:cs typeface="Arial" charset="0"/>
              </a:rPr>
              <a:t> masyarakat meningkat</a:t>
            </a:r>
          </a:p>
          <a:p>
            <a:pPr marL="229080" indent="-229080">
              <a:spcBef>
                <a:spcPct val="0"/>
              </a:spcBef>
              <a:buAutoNum type="arabicPeriod"/>
            </a:pPr>
            <a:r>
              <a:rPr lang="id-ID" dirty="0">
                <a:latin typeface="Arial" charset="0"/>
                <a:ea typeface="MS PGothic" charset="0"/>
                <a:cs typeface="Arial" charset="0"/>
              </a:rPr>
              <a:t>Terciptanya</a:t>
            </a:r>
            <a:r>
              <a:rPr lang="id-ID" baseline="0" dirty="0">
                <a:latin typeface="Arial" charset="0"/>
                <a:ea typeface="MS PGothic" charset="0"/>
                <a:cs typeface="Arial" charset="0"/>
              </a:rPr>
              <a:t> lingkungan yang bersih</a:t>
            </a:r>
          </a:p>
          <a:p>
            <a:pPr marL="229080" indent="-229080">
              <a:spcBef>
                <a:spcPct val="0"/>
              </a:spcBef>
              <a:buAutoNum type="arabicPeriod"/>
            </a:pPr>
            <a:r>
              <a:rPr lang="id-ID" dirty="0">
                <a:latin typeface="Arial" charset="0"/>
                <a:cs typeface="Arial" charset="0"/>
              </a:rPr>
              <a:t>Biaya yang dikeluarkan masyarakat untuk berobat berkurang</a:t>
            </a:r>
            <a:endParaRPr lang="en-US" dirty="0">
              <a:solidFill>
                <a:srgbClr val="FFFF00"/>
              </a:solidFill>
              <a:cs typeface="Arial" charset="0"/>
            </a:endParaRPr>
          </a:p>
          <a:p>
            <a:pPr marL="229080" indent="-229080">
              <a:spcBef>
                <a:spcPct val="0"/>
              </a:spcBef>
              <a:buAutoNum type="arabicPeriod"/>
            </a:pPr>
            <a:endParaRPr lang="id-ID" baseline="0" dirty="0">
              <a:latin typeface="Arial" charset="0"/>
              <a:ea typeface="MS PGothic" charset="0"/>
              <a:cs typeface="Arial" charset="0"/>
            </a:endParaRPr>
          </a:p>
          <a:p>
            <a:pPr eaLnBrk="1" hangingPunct="1">
              <a:spcBef>
                <a:spcPct val="0"/>
              </a:spcBef>
            </a:pPr>
            <a:endParaRPr lang="id-ID" dirty="0">
              <a:latin typeface="Arial" charset="0"/>
              <a:ea typeface="MS PGothic" charset="0"/>
              <a:cs typeface="Arial" charset="0"/>
            </a:endParaRPr>
          </a:p>
          <a:p>
            <a:pPr eaLnBrk="1" hangingPunct="1">
              <a:spcBef>
                <a:spcPct val="0"/>
              </a:spcBef>
            </a:pPr>
            <a:endParaRPr lang="en-US" dirty="0">
              <a:solidFill>
                <a:srgbClr val="FFFF00"/>
              </a:solidFill>
              <a:latin typeface="Calibri" charset="0"/>
              <a:ea typeface="MS PGothic" charset="0"/>
            </a:endParaRPr>
          </a:p>
        </p:txBody>
      </p:sp>
    </p:spTree>
    <p:extLst>
      <p:ext uri="{BB962C8B-B14F-4D97-AF65-F5344CB8AC3E}">
        <p14:creationId xmlns:p14="http://schemas.microsoft.com/office/powerpoint/2010/main" val="14895379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xfrm>
            <a:off x="423863" y="1244600"/>
            <a:ext cx="5967412" cy="33575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5603" name="Notes Placeholder 2"/>
          <p:cNvSpPr>
            <a:spLocks noGrp="1"/>
          </p:cNvSpPr>
          <p:nvPr>
            <p:ph type="body" idx="1"/>
          </p:nvPr>
        </p:nvSpPr>
        <p:spPr bwMode="auto">
          <a:extLst/>
        </p:spPr>
        <p:txBody>
          <a:bodyPr wrap="square" numCol="1" anchor="t" anchorCtr="0" compatLnSpc="1">
            <a:prstTxWarp prst="textNoShape">
              <a:avLst/>
            </a:prstTxWarp>
            <a:normAutofit fontScale="25000" lnSpcReduction="20000"/>
          </a:bodyPr>
          <a:lstStyle/>
          <a:p>
            <a:pPr eaLnBrk="1" hangingPunct="1">
              <a:defRPr/>
            </a:pPr>
            <a:r>
              <a:rPr lang="id-ID" altLang="en-US" dirty="0"/>
              <a:t>Kegiatan</a:t>
            </a:r>
            <a:r>
              <a:rPr lang="id-ID" altLang="en-US" baseline="0" dirty="0"/>
              <a:t> </a:t>
            </a:r>
            <a:r>
              <a:rPr lang="id-ID" altLang="en-US" dirty="0"/>
              <a:t>Germas Hidup sehat dilakukan dengan cara antara lain :</a:t>
            </a:r>
          </a:p>
          <a:p>
            <a:pPr marL="458160" indent="-458160">
              <a:lnSpc>
                <a:spcPts val="3207"/>
              </a:lnSpc>
              <a:buFontTx/>
              <a:buAutoNum type="arabicPeriod"/>
              <a:defRPr/>
            </a:pPr>
            <a:r>
              <a:rPr lang="en-US" dirty="0" err="1">
                <a:solidFill>
                  <a:schemeClr val="bg1"/>
                </a:solidFill>
                <a:latin typeface="Cambria" pitchFamily="18" charset="0"/>
              </a:rPr>
              <a:t>Melakukan</a:t>
            </a:r>
            <a:r>
              <a:rPr lang="en-US" dirty="0">
                <a:solidFill>
                  <a:schemeClr val="bg1"/>
                </a:solidFill>
                <a:latin typeface="Cambria" pitchFamily="18" charset="0"/>
              </a:rPr>
              <a:t> </a:t>
            </a:r>
            <a:r>
              <a:rPr lang="id-ID" dirty="0">
                <a:solidFill>
                  <a:schemeClr val="bg1"/>
                </a:solidFill>
                <a:latin typeface="Cambria" pitchFamily="18" charset="0"/>
              </a:rPr>
              <a:t>aktivitas fisik </a:t>
            </a:r>
          </a:p>
          <a:p>
            <a:pPr marL="458160" indent="-458160">
              <a:lnSpc>
                <a:spcPts val="3207"/>
              </a:lnSpc>
              <a:buFontTx/>
              <a:buAutoNum type="arabicPeriod"/>
              <a:defRPr/>
            </a:pPr>
            <a:r>
              <a:rPr lang="id-ID" dirty="0">
                <a:solidFill>
                  <a:schemeClr val="bg1"/>
                </a:solidFill>
                <a:latin typeface="Cambria" pitchFamily="18" charset="0"/>
              </a:rPr>
              <a:t>Mengonsumsi sayur dan buah</a:t>
            </a:r>
          </a:p>
          <a:p>
            <a:pPr marL="458160" indent="-458160">
              <a:lnSpc>
                <a:spcPts val="3207"/>
              </a:lnSpc>
              <a:buFontTx/>
              <a:buAutoNum type="arabicPeriod"/>
              <a:defRPr/>
            </a:pPr>
            <a:r>
              <a:rPr lang="id-ID" dirty="0">
                <a:solidFill>
                  <a:schemeClr val="bg1"/>
                </a:solidFill>
                <a:latin typeface="Cambria" pitchFamily="18" charset="0"/>
              </a:rPr>
              <a:t>Tidak merokok</a:t>
            </a:r>
          </a:p>
          <a:p>
            <a:pPr marL="458160" indent="-458160">
              <a:lnSpc>
                <a:spcPts val="3207"/>
              </a:lnSpc>
              <a:buFontTx/>
              <a:buAutoNum type="arabicPeriod"/>
              <a:defRPr/>
            </a:pPr>
            <a:r>
              <a:rPr lang="en-US" dirty="0" err="1">
                <a:solidFill>
                  <a:schemeClr val="bg1"/>
                </a:solidFill>
                <a:latin typeface="Cambria" pitchFamily="18" charset="0"/>
              </a:rPr>
              <a:t>Tidak</a:t>
            </a:r>
            <a:r>
              <a:rPr lang="en-US" dirty="0">
                <a:solidFill>
                  <a:schemeClr val="bg1"/>
                </a:solidFill>
                <a:latin typeface="Cambria" pitchFamily="18" charset="0"/>
              </a:rPr>
              <a:t> </a:t>
            </a:r>
            <a:r>
              <a:rPr lang="id-ID" dirty="0">
                <a:solidFill>
                  <a:schemeClr val="bg1"/>
                </a:solidFill>
                <a:latin typeface="Cambria" pitchFamily="18" charset="0"/>
              </a:rPr>
              <a:t>m</a:t>
            </a:r>
            <a:r>
              <a:rPr lang="en-US" dirty="0" err="1">
                <a:solidFill>
                  <a:schemeClr val="bg1"/>
                </a:solidFill>
                <a:latin typeface="Cambria" pitchFamily="18" charset="0"/>
              </a:rPr>
              <a:t>eng</a:t>
            </a:r>
            <a:r>
              <a:rPr lang="id-ID" dirty="0">
                <a:solidFill>
                  <a:schemeClr val="bg1"/>
                </a:solidFill>
                <a:latin typeface="Cambria" pitchFamily="18" charset="0"/>
              </a:rPr>
              <a:t>onsumsi</a:t>
            </a:r>
            <a:r>
              <a:rPr lang="id-ID" baseline="0" dirty="0">
                <a:solidFill>
                  <a:schemeClr val="bg1"/>
                </a:solidFill>
                <a:latin typeface="Cambria" pitchFamily="18" charset="0"/>
              </a:rPr>
              <a:t> alkohol</a:t>
            </a:r>
            <a:endParaRPr lang="en-US" dirty="0">
              <a:solidFill>
                <a:schemeClr val="bg1"/>
              </a:solidFill>
              <a:latin typeface="Cambria" pitchFamily="18" charset="0"/>
            </a:endParaRPr>
          </a:p>
          <a:p>
            <a:pPr marL="458160" indent="-458160">
              <a:lnSpc>
                <a:spcPts val="3207"/>
              </a:lnSpc>
              <a:buFontTx/>
              <a:buAutoNum type="arabicPeriod"/>
              <a:defRPr/>
            </a:pPr>
            <a:r>
              <a:rPr lang="en-US" dirty="0" err="1">
                <a:solidFill>
                  <a:schemeClr val="bg1"/>
                </a:solidFill>
                <a:latin typeface="Cambria" pitchFamily="18" charset="0"/>
              </a:rPr>
              <a:t>Memeriksa</a:t>
            </a:r>
            <a:r>
              <a:rPr lang="en-US" dirty="0">
                <a:solidFill>
                  <a:schemeClr val="bg1"/>
                </a:solidFill>
                <a:latin typeface="Cambria" pitchFamily="18" charset="0"/>
              </a:rPr>
              <a:t> </a:t>
            </a:r>
            <a:r>
              <a:rPr lang="id-ID" dirty="0">
                <a:solidFill>
                  <a:schemeClr val="bg1"/>
                </a:solidFill>
                <a:latin typeface="Cambria" pitchFamily="18" charset="0"/>
              </a:rPr>
              <a:t>k</a:t>
            </a:r>
            <a:r>
              <a:rPr lang="en-US" dirty="0" err="1">
                <a:solidFill>
                  <a:schemeClr val="bg1"/>
                </a:solidFill>
                <a:latin typeface="Cambria" pitchFamily="18" charset="0"/>
              </a:rPr>
              <a:t>esehatan</a:t>
            </a:r>
            <a:r>
              <a:rPr lang="en-US" dirty="0">
                <a:solidFill>
                  <a:schemeClr val="bg1"/>
                </a:solidFill>
                <a:latin typeface="Cambria" pitchFamily="18" charset="0"/>
              </a:rPr>
              <a:t> </a:t>
            </a:r>
            <a:r>
              <a:rPr lang="en-US" dirty="0" err="1">
                <a:solidFill>
                  <a:schemeClr val="bg1"/>
                </a:solidFill>
                <a:latin typeface="Cambria" pitchFamily="18" charset="0"/>
              </a:rPr>
              <a:t>secara</a:t>
            </a:r>
            <a:r>
              <a:rPr lang="en-US" dirty="0">
                <a:solidFill>
                  <a:schemeClr val="bg1"/>
                </a:solidFill>
                <a:latin typeface="Cambria" pitchFamily="18" charset="0"/>
              </a:rPr>
              <a:t> </a:t>
            </a:r>
            <a:r>
              <a:rPr lang="id-ID" dirty="0">
                <a:solidFill>
                  <a:schemeClr val="bg1"/>
                </a:solidFill>
                <a:latin typeface="Cambria" pitchFamily="18" charset="0"/>
              </a:rPr>
              <a:t>rutin </a:t>
            </a:r>
          </a:p>
          <a:p>
            <a:pPr marL="458160" indent="-458160">
              <a:lnSpc>
                <a:spcPts val="3207"/>
              </a:lnSpc>
              <a:buFontTx/>
              <a:buAutoNum type="arabicPeriod"/>
              <a:defRPr/>
            </a:pPr>
            <a:r>
              <a:rPr lang="id-ID" dirty="0">
                <a:solidFill>
                  <a:schemeClr val="bg1"/>
                </a:solidFill>
                <a:latin typeface="Cambria" pitchFamily="18" charset="0"/>
              </a:rPr>
              <a:t>Membersihkan</a:t>
            </a:r>
            <a:r>
              <a:rPr lang="id-ID" baseline="0" dirty="0">
                <a:solidFill>
                  <a:schemeClr val="bg1"/>
                </a:solidFill>
                <a:latin typeface="Cambria" pitchFamily="18" charset="0"/>
              </a:rPr>
              <a:t> lingkungan</a:t>
            </a:r>
          </a:p>
          <a:p>
            <a:pPr marL="458160" indent="-458160">
              <a:lnSpc>
                <a:spcPts val="3207"/>
              </a:lnSpc>
              <a:buFontTx/>
              <a:buAutoNum type="arabicPeriod"/>
              <a:defRPr/>
            </a:pPr>
            <a:r>
              <a:rPr lang="id-ID" baseline="0" dirty="0">
                <a:solidFill>
                  <a:schemeClr val="bg1"/>
                </a:solidFill>
                <a:latin typeface="Cambria" pitchFamily="18" charset="0"/>
              </a:rPr>
              <a:t>Menggunakan jamban</a:t>
            </a:r>
          </a:p>
          <a:p>
            <a:pPr>
              <a:lnSpc>
                <a:spcPts val="3207"/>
              </a:lnSpc>
              <a:defRPr/>
            </a:pPr>
            <a:endParaRPr lang="id-ID" baseline="0" dirty="0">
              <a:solidFill>
                <a:schemeClr val="bg1"/>
              </a:solidFill>
              <a:latin typeface="Cambria" pitchFamily="18" charset="0"/>
            </a:endParaRPr>
          </a:p>
          <a:p>
            <a:pPr>
              <a:lnSpc>
                <a:spcPts val="3207"/>
              </a:lnSpc>
              <a:defRPr/>
            </a:pPr>
            <a:r>
              <a:rPr lang="id-ID" baseline="0" dirty="0">
                <a:solidFill>
                  <a:schemeClr val="bg1"/>
                </a:solidFill>
                <a:latin typeface="Cambria" pitchFamily="18" charset="0"/>
              </a:rPr>
              <a:t>Pada tahun 2016, kita mulai secara nasional dengan melaksanakan kegiatan :</a:t>
            </a:r>
            <a:endParaRPr lang="id-ID" dirty="0">
              <a:solidFill>
                <a:schemeClr val="bg1"/>
              </a:solidFill>
              <a:latin typeface="Cambria" pitchFamily="18" charset="0"/>
            </a:endParaRPr>
          </a:p>
          <a:p>
            <a:pPr marL="458160" indent="-458160">
              <a:lnSpc>
                <a:spcPts val="3207"/>
              </a:lnSpc>
              <a:buFontTx/>
              <a:buAutoNum type="arabicPeriod"/>
              <a:defRPr/>
            </a:pPr>
            <a:r>
              <a:rPr lang="en-US" dirty="0" err="1">
                <a:solidFill>
                  <a:schemeClr val="bg1"/>
                </a:solidFill>
                <a:latin typeface="Cambria" pitchFamily="18" charset="0"/>
              </a:rPr>
              <a:t>Melakukan</a:t>
            </a:r>
            <a:r>
              <a:rPr lang="en-US" dirty="0">
                <a:solidFill>
                  <a:schemeClr val="bg1"/>
                </a:solidFill>
                <a:latin typeface="Cambria" pitchFamily="18" charset="0"/>
              </a:rPr>
              <a:t> </a:t>
            </a:r>
            <a:r>
              <a:rPr lang="id-ID" dirty="0">
                <a:solidFill>
                  <a:schemeClr val="bg1"/>
                </a:solidFill>
                <a:latin typeface="Cambria" pitchFamily="18" charset="0"/>
              </a:rPr>
              <a:t>aktivitas fisik </a:t>
            </a:r>
          </a:p>
          <a:p>
            <a:pPr marL="458160" indent="-458160">
              <a:lnSpc>
                <a:spcPts val="3207"/>
              </a:lnSpc>
              <a:buFontTx/>
              <a:buAutoNum type="arabicPeriod"/>
              <a:defRPr/>
            </a:pPr>
            <a:r>
              <a:rPr lang="id-ID" dirty="0">
                <a:solidFill>
                  <a:schemeClr val="bg1"/>
                </a:solidFill>
                <a:latin typeface="Cambria" pitchFamily="18" charset="0"/>
              </a:rPr>
              <a:t>Mengonsumsi sayur dan buah</a:t>
            </a:r>
            <a:endParaRPr lang="en-US" dirty="0">
              <a:solidFill>
                <a:schemeClr val="bg1"/>
              </a:solidFill>
              <a:latin typeface="Cambria" pitchFamily="18" charset="0"/>
            </a:endParaRPr>
          </a:p>
          <a:p>
            <a:pPr marL="458160" indent="-458160">
              <a:lnSpc>
                <a:spcPts val="3207"/>
              </a:lnSpc>
              <a:buFontTx/>
              <a:buAutoNum type="arabicPeriod"/>
              <a:defRPr/>
            </a:pPr>
            <a:r>
              <a:rPr lang="en-US" dirty="0" err="1">
                <a:solidFill>
                  <a:schemeClr val="bg1"/>
                </a:solidFill>
                <a:latin typeface="Cambria" pitchFamily="18" charset="0"/>
              </a:rPr>
              <a:t>Memeriksa</a:t>
            </a:r>
            <a:r>
              <a:rPr lang="en-US" dirty="0">
                <a:solidFill>
                  <a:schemeClr val="bg1"/>
                </a:solidFill>
                <a:latin typeface="Cambria" pitchFamily="18" charset="0"/>
              </a:rPr>
              <a:t> </a:t>
            </a:r>
            <a:r>
              <a:rPr lang="id-ID" dirty="0">
                <a:solidFill>
                  <a:schemeClr val="bg1"/>
                </a:solidFill>
                <a:latin typeface="Cambria" pitchFamily="18" charset="0"/>
              </a:rPr>
              <a:t>k</a:t>
            </a:r>
            <a:r>
              <a:rPr lang="en-US" dirty="0" err="1">
                <a:solidFill>
                  <a:schemeClr val="bg1"/>
                </a:solidFill>
                <a:latin typeface="Cambria" pitchFamily="18" charset="0"/>
              </a:rPr>
              <a:t>esehatan</a:t>
            </a:r>
            <a:r>
              <a:rPr lang="en-US" dirty="0">
                <a:solidFill>
                  <a:schemeClr val="bg1"/>
                </a:solidFill>
                <a:latin typeface="Cambria" pitchFamily="18" charset="0"/>
              </a:rPr>
              <a:t> </a:t>
            </a:r>
            <a:r>
              <a:rPr lang="en-US" dirty="0" err="1">
                <a:solidFill>
                  <a:schemeClr val="bg1"/>
                </a:solidFill>
                <a:latin typeface="Cambria" pitchFamily="18" charset="0"/>
              </a:rPr>
              <a:t>secara</a:t>
            </a:r>
            <a:r>
              <a:rPr lang="en-US" dirty="0">
                <a:solidFill>
                  <a:schemeClr val="bg1"/>
                </a:solidFill>
                <a:latin typeface="Cambria" pitchFamily="18" charset="0"/>
              </a:rPr>
              <a:t> </a:t>
            </a:r>
            <a:r>
              <a:rPr lang="id-ID" dirty="0">
                <a:solidFill>
                  <a:schemeClr val="bg1"/>
                </a:solidFill>
                <a:latin typeface="Cambria" pitchFamily="18" charset="0"/>
              </a:rPr>
              <a:t>rutin </a:t>
            </a:r>
          </a:p>
          <a:p>
            <a:pPr marL="458160" indent="-458160">
              <a:buFontTx/>
              <a:buAutoNum type="arabicPeriod"/>
              <a:defRPr/>
            </a:pPr>
            <a:endParaRPr lang="id-ID" dirty="0">
              <a:latin typeface="Cambria" pitchFamily="18" charset="0"/>
            </a:endParaRPr>
          </a:p>
          <a:p>
            <a:pPr>
              <a:defRPr/>
            </a:pPr>
            <a:endParaRPr lang="id-ID" dirty="0">
              <a:latin typeface="Cambria" pitchFamily="18" charset="0"/>
            </a:endParaRPr>
          </a:p>
          <a:p>
            <a:pPr>
              <a:defRPr/>
            </a:pPr>
            <a:endParaRPr lang="id-ID" dirty="0">
              <a:latin typeface="Cambria" pitchFamily="18" charset="0"/>
            </a:endParaRPr>
          </a:p>
          <a:p>
            <a:pPr>
              <a:lnSpc>
                <a:spcPts val="3207"/>
              </a:lnSpc>
              <a:defRPr/>
            </a:pPr>
            <a:endParaRPr lang="id-ID" dirty="0">
              <a:solidFill>
                <a:schemeClr val="bg1"/>
              </a:solidFill>
              <a:latin typeface="Cambria" pitchFamily="18" charset="0"/>
            </a:endParaRPr>
          </a:p>
          <a:p>
            <a:pPr algn="ctr" eaLnBrk="1" hangingPunct="1">
              <a:defRPr/>
            </a:pPr>
            <a:endParaRPr lang="en-US" dirty="0"/>
          </a:p>
          <a:p>
            <a:pPr eaLnBrk="1" hangingPunct="1">
              <a:defRPr/>
            </a:pPr>
            <a:endParaRPr lang="en-US" altLang="en-US" dirty="0"/>
          </a:p>
        </p:txBody>
      </p:sp>
    </p:spTree>
    <p:extLst>
      <p:ext uri="{BB962C8B-B14F-4D97-AF65-F5344CB8AC3E}">
        <p14:creationId xmlns:p14="http://schemas.microsoft.com/office/powerpoint/2010/main" val="28649517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1244600"/>
            <a:ext cx="5967412" cy="3357563"/>
          </a:xfrm>
        </p:spPr>
      </p:sp>
      <p:sp>
        <p:nvSpPr>
          <p:cNvPr id="3" name="Notes Placeholder 2"/>
          <p:cNvSpPr>
            <a:spLocks noGrp="1"/>
          </p:cNvSpPr>
          <p:nvPr>
            <p:ph type="body" idx="1"/>
          </p:nvPr>
        </p:nvSpPr>
        <p:spPr/>
        <p:txBody>
          <a:bodyPr/>
          <a:lstStyle/>
          <a:p>
            <a:r>
              <a:rPr lang="id-ID" dirty="0" smtClean="0"/>
              <a:t>Dalam pendekatan</a:t>
            </a:r>
            <a:r>
              <a:rPr lang="id-ID" baseline="0" dirty="0" smtClean="0"/>
              <a:t> keluarga jika ditemukan faktor risiko PTM, masyarakat dianjurkan datang ke </a:t>
            </a:r>
            <a:r>
              <a:rPr lang="id-ID" baseline="0" dirty="0" err="1" smtClean="0"/>
              <a:t>Posbindu</a:t>
            </a:r>
            <a:r>
              <a:rPr lang="id-ID" baseline="0" dirty="0" smtClean="0"/>
              <a:t> dengan program deteksi dini yaitu pemeriksaan berat badan, tinggi badan, tekanan darah, gula darah, konseling gizi, olah raga , jika ditemukan kelainan segera ke puskesmas dengan pemeriksaan dan tindak lanjut seperti tatalaksana hipertensi, diabetes,  serta deteksi dini  dan tindak lanjut kanker leher rahim dengan metode Inspeksi Visual dengan Asam Asetat (IVA) dan payudara dengan </a:t>
            </a:r>
            <a:r>
              <a:rPr lang="id-ID" baseline="0" dirty="0" err="1" smtClean="0"/>
              <a:t>Metoda</a:t>
            </a:r>
            <a:r>
              <a:rPr lang="id-ID" baseline="0" dirty="0" smtClean="0"/>
              <a:t> Pemeriksaan Payudara </a:t>
            </a:r>
            <a:r>
              <a:rPr lang="id-ID" baseline="0" dirty="0" err="1" smtClean="0"/>
              <a:t>K</a:t>
            </a:r>
            <a:r>
              <a:rPr lang="en-US" baseline="0" dirty="0" smtClean="0"/>
              <a:t>l</a:t>
            </a:r>
            <a:r>
              <a:rPr lang="id-ID" baseline="0" dirty="0" smtClean="0"/>
              <a:t>inis (SADANIS) , gangguan penglihatan dan pendengaran,  paliatif dan aksesibilaitas penyandang disabilitas . </a:t>
            </a:r>
            <a:endParaRPr lang="en-US" baseline="0" dirty="0" smtClean="0"/>
          </a:p>
          <a:p>
            <a:r>
              <a:rPr lang="en-US" baseline="0" dirty="0" smtClean="0"/>
              <a:t>CHARTA RESIKO ; </a:t>
            </a:r>
            <a:r>
              <a:rPr lang="en-US" baseline="0" dirty="0" err="1" smtClean="0"/>
              <a:t>insstrumen</a:t>
            </a:r>
            <a:r>
              <a:rPr lang="en-US" baseline="0" dirty="0" smtClean="0"/>
              <a:t> </a:t>
            </a:r>
            <a:r>
              <a:rPr lang="en-US" baseline="0" dirty="0" err="1" smtClean="0"/>
              <a:t>untuk</a:t>
            </a:r>
            <a:r>
              <a:rPr lang="en-US" baseline="0" dirty="0" smtClean="0"/>
              <a:t> </a:t>
            </a:r>
            <a:r>
              <a:rPr lang="en-US" baseline="0" dirty="0" err="1" smtClean="0"/>
              <a:t>memprediksi</a:t>
            </a:r>
            <a:r>
              <a:rPr lang="en-US" baseline="0" dirty="0" smtClean="0"/>
              <a:t> </a:t>
            </a:r>
            <a:r>
              <a:rPr lang="en-US" baseline="0" dirty="0" err="1" smtClean="0"/>
              <a:t>resiko</a:t>
            </a:r>
            <a:r>
              <a:rPr lang="en-US" baseline="0" dirty="0" smtClean="0"/>
              <a:t> </a:t>
            </a:r>
            <a:r>
              <a:rPr lang="en-US" baseline="0" dirty="0" err="1" smtClean="0"/>
              <a:t>penyakit</a:t>
            </a:r>
            <a:r>
              <a:rPr lang="en-US" baseline="0" dirty="0" smtClean="0"/>
              <a:t> </a:t>
            </a:r>
            <a:r>
              <a:rPr lang="en-US" baseline="0" dirty="0" err="1" smtClean="0"/>
              <a:t>jantung</a:t>
            </a:r>
            <a:r>
              <a:rPr lang="en-US" baseline="0" dirty="0" smtClean="0"/>
              <a:t> </a:t>
            </a:r>
            <a:r>
              <a:rPr lang="en-US" baseline="0" dirty="0" err="1" smtClean="0"/>
              <a:t>dan</a:t>
            </a:r>
            <a:r>
              <a:rPr lang="en-US" baseline="0" dirty="0" smtClean="0"/>
              <a:t> </a:t>
            </a:r>
            <a:r>
              <a:rPr lang="en-US" baseline="0" dirty="0" err="1" smtClean="0"/>
              <a:t>pembuluh</a:t>
            </a:r>
            <a:r>
              <a:rPr lang="en-US" baseline="0" dirty="0" smtClean="0"/>
              <a:t> </a:t>
            </a:r>
            <a:r>
              <a:rPr lang="en-US" baseline="0" dirty="0" err="1" smtClean="0"/>
              <a:t>darah</a:t>
            </a:r>
            <a:r>
              <a:rPr lang="en-US" baseline="0" dirty="0" smtClean="0"/>
              <a:t> yang fatal (</a:t>
            </a:r>
            <a:r>
              <a:rPr lang="en-US" baseline="0" dirty="0" err="1" smtClean="0"/>
              <a:t>peny</a:t>
            </a:r>
            <a:r>
              <a:rPr lang="en-US" baseline="0" dirty="0" smtClean="0"/>
              <a:t> </a:t>
            </a:r>
            <a:r>
              <a:rPr lang="en-US" baseline="0" dirty="0" err="1" smtClean="0"/>
              <a:t>jangtung</a:t>
            </a:r>
            <a:r>
              <a:rPr lang="en-US" baseline="0" dirty="0" smtClean="0"/>
              <a:t> coroner, MCI </a:t>
            </a:r>
            <a:r>
              <a:rPr lang="en-US" baseline="0" dirty="0" err="1" smtClean="0"/>
              <a:t>dan</a:t>
            </a:r>
            <a:r>
              <a:rPr lang="en-US" baseline="0" dirty="0" smtClean="0"/>
              <a:t> stroke) </a:t>
            </a:r>
            <a:r>
              <a:rPr lang="en-US" baseline="0" dirty="0" err="1" smtClean="0"/>
              <a:t>atau</a:t>
            </a:r>
            <a:r>
              <a:rPr lang="en-US" baseline="0" dirty="0" smtClean="0"/>
              <a:t> yang </a:t>
            </a:r>
            <a:r>
              <a:rPr lang="en-US" baseline="0" dirty="0" err="1" smtClean="0"/>
              <a:t>tidak</a:t>
            </a:r>
            <a:r>
              <a:rPr lang="en-US" baseline="0" dirty="0" smtClean="0"/>
              <a:t> fatal </a:t>
            </a:r>
            <a:r>
              <a:rPr lang="en-US" baseline="0" dirty="0" err="1" smtClean="0"/>
              <a:t>dalam</a:t>
            </a:r>
            <a:r>
              <a:rPr lang="en-US" baseline="0" dirty="0" smtClean="0"/>
              <a:t> </a:t>
            </a:r>
            <a:r>
              <a:rPr lang="en-US" baseline="0" dirty="0" err="1" smtClean="0"/>
              <a:t>kurun</a:t>
            </a:r>
            <a:r>
              <a:rPr lang="en-US" baseline="0" dirty="0" smtClean="0"/>
              <a:t> </a:t>
            </a:r>
            <a:r>
              <a:rPr lang="en-US" baseline="0" dirty="0" err="1" smtClean="0"/>
              <a:t>waktu</a:t>
            </a:r>
            <a:r>
              <a:rPr lang="en-US" baseline="0" dirty="0" smtClean="0"/>
              <a:t> 10 </a:t>
            </a:r>
            <a:r>
              <a:rPr lang="en-US" baseline="0" dirty="0" err="1" smtClean="0"/>
              <a:t>tahun</a:t>
            </a:r>
            <a:r>
              <a:rPr lang="en-US" baseline="0" dirty="0" smtClean="0"/>
              <a:t> </a:t>
            </a:r>
            <a:r>
              <a:rPr lang="en-US" baseline="0" dirty="0" err="1" smtClean="0"/>
              <a:t>mendatang</a:t>
            </a:r>
            <a:r>
              <a:rPr lang="en-US" baseline="0" dirty="0" smtClean="0"/>
              <a:t>, </a:t>
            </a:r>
            <a:r>
              <a:rPr lang="en-US" baseline="0" dirty="0" err="1" smtClean="0"/>
              <a:t>bersadarkan</a:t>
            </a:r>
            <a:r>
              <a:rPr lang="en-US" baseline="0" dirty="0" smtClean="0"/>
              <a:t> </a:t>
            </a:r>
            <a:r>
              <a:rPr lang="en-US" baseline="0" dirty="0" err="1" smtClean="0"/>
              <a:t>ada</a:t>
            </a:r>
            <a:r>
              <a:rPr lang="en-US" baseline="0" dirty="0" smtClean="0"/>
              <a:t> </a:t>
            </a:r>
            <a:r>
              <a:rPr lang="en-US" baseline="0" dirty="0" err="1" smtClean="0"/>
              <a:t>tidanya</a:t>
            </a:r>
            <a:r>
              <a:rPr lang="en-US" baseline="0" dirty="0" smtClean="0"/>
              <a:t> Diabetes </a:t>
            </a:r>
            <a:r>
              <a:rPr lang="en-US" baseline="0" dirty="0" err="1" smtClean="0"/>
              <a:t>Melitus</a:t>
            </a:r>
            <a:r>
              <a:rPr lang="en-US" baseline="0" dirty="0" smtClean="0"/>
              <a:t> </a:t>
            </a:r>
            <a:r>
              <a:rPr lang="en-US" baseline="0" dirty="0" err="1" smtClean="0"/>
              <a:t>jenis</a:t>
            </a:r>
            <a:r>
              <a:rPr lang="en-US" baseline="0" dirty="0" smtClean="0"/>
              <a:t> </a:t>
            </a:r>
            <a:r>
              <a:rPr lang="en-US" baseline="0" dirty="0" err="1" smtClean="0"/>
              <a:t>kelamin</a:t>
            </a:r>
            <a:r>
              <a:rPr lang="en-US" baseline="0" dirty="0" smtClean="0"/>
              <a:t>, </a:t>
            </a:r>
            <a:r>
              <a:rPr lang="en-US" baseline="0" dirty="0" err="1" smtClean="0"/>
              <a:t>usia</a:t>
            </a:r>
            <a:r>
              <a:rPr lang="en-US" baseline="0" dirty="0" smtClean="0"/>
              <a:t>, </a:t>
            </a:r>
            <a:r>
              <a:rPr lang="en-US" baseline="0" dirty="0" err="1" smtClean="0"/>
              <a:t>tekanan</a:t>
            </a:r>
            <a:r>
              <a:rPr lang="en-US" baseline="0" dirty="0" smtClean="0"/>
              <a:t> </a:t>
            </a:r>
            <a:r>
              <a:rPr lang="en-US" baseline="0" dirty="0" err="1" smtClean="0"/>
              <a:t>darah</a:t>
            </a:r>
            <a:r>
              <a:rPr lang="en-US" baseline="0" dirty="0" smtClean="0"/>
              <a:t> </a:t>
            </a:r>
            <a:r>
              <a:rPr lang="en-US" baseline="0" dirty="0" err="1" smtClean="0"/>
              <a:t>sitolik</a:t>
            </a:r>
            <a:r>
              <a:rPr lang="en-US" baseline="0" dirty="0" smtClean="0"/>
              <a:t>, status </a:t>
            </a:r>
            <a:r>
              <a:rPr lang="en-US" baseline="0" dirty="0" err="1" smtClean="0"/>
              <a:t>erokok</a:t>
            </a:r>
            <a:r>
              <a:rPr lang="en-US" baseline="0" dirty="0" smtClean="0"/>
              <a:t>, </a:t>
            </a:r>
            <a:r>
              <a:rPr lang="en-US" baseline="0" dirty="0" err="1" smtClean="0"/>
              <a:t>dan</a:t>
            </a:r>
            <a:r>
              <a:rPr lang="en-US" baseline="0" dirty="0" smtClean="0"/>
              <a:t> </a:t>
            </a:r>
            <a:r>
              <a:rPr lang="en-US" baseline="0" dirty="0" err="1" smtClean="0"/>
              <a:t>kadar</a:t>
            </a:r>
            <a:r>
              <a:rPr lang="en-US" baseline="0" dirty="0" smtClean="0"/>
              <a:t> </a:t>
            </a:r>
            <a:r>
              <a:rPr lang="en-US" baseline="0" dirty="0" err="1" smtClean="0"/>
              <a:t>kolesterol</a:t>
            </a:r>
            <a:r>
              <a:rPr lang="en-US" baseline="0" dirty="0" smtClean="0"/>
              <a:t> total </a:t>
            </a:r>
            <a:r>
              <a:rPr lang="en-US" baseline="0" dirty="0" err="1" smtClean="0"/>
              <a:t>darah</a:t>
            </a:r>
            <a:r>
              <a:rPr lang="en-US" baseline="0" dirty="0" smtClean="0"/>
              <a:t>. </a:t>
            </a:r>
            <a:r>
              <a:rPr lang="en-US" baseline="0" dirty="0" err="1" smtClean="0"/>
              <a:t>Selain</a:t>
            </a:r>
            <a:r>
              <a:rPr lang="en-US" baseline="0" dirty="0" smtClean="0"/>
              <a:t> </a:t>
            </a:r>
            <a:r>
              <a:rPr lang="en-US" baseline="0" dirty="0" err="1" smtClean="0"/>
              <a:t>itu</a:t>
            </a:r>
            <a:r>
              <a:rPr lang="en-US" baseline="0" dirty="0" smtClean="0"/>
              <a:t> </a:t>
            </a:r>
            <a:r>
              <a:rPr lang="en-US" baseline="0" dirty="0" err="1" smtClean="0"/>
              <a:t>fungsinya</a:t>
            </a:r>
            <a:r>
              <a:rPr lang="en-US" baseline="0" dirty="0" smtClean="0"/>
              <a:t> </a:t>
            </a:r>
            <a:r>
              <a:rPr lang="en-US" baseline="0" dirty="0" err="1" smtClean="0"/>
              <a:t>dapat</a:t>
            </a:r>
            <a:r>
              <a:rPr lang="en-US" baseline="0" dirty="0" smtClean="0"/>
              <a:t> </a:t>
            </a:r>
            <a:r>
              <a:rPr lang="en-US" baseline="0" dirty="0" err="1" smtClean="0"/>
              <a:t>membantu</a:t>
            </a:r>
            <a:r>
              <a:rPr lang="en-US" baseline="0" dirty="0" smtClean="0"/>
              <a:t> </a:t>
            </a:r>
            <a:r>
              <a:rPr lang="en-US" baseline="0" dirty="0" err="1" smtClean="0"/>
              <a:t>memotifasi</a:t>
            </a:r>
            <a:r>
              <a:rPr lang="en-US" baseline="0" dirty="0" smtClean="0"/>
              <a:t> </a:t>
            </a:r>
            <a:r>
              <a:rPr lang="en-US" baseline="0" dirty="0" err="1" smtClean="0"/>
              <a:t>penddrita</a:t>
            </a:r>
            <a:r>
              <a:rPr lang="en-US" baseline="0" dirty="0" smtClean="0"/>
              <a:t>, </a:t>
            </a:r>
            <a:r>
              <a:rPr lang="en-US" baseline="0" dirty="0" err="1" smtClean="0"/>
              <a:t>teruatam</a:t>
            </a:r>
            <a:r>
              <a:rPr lang="en-US" baseline="0" dirty="0" smtClean="0"/>
              <a:t> </a:t>
            </a:r>
            <a:r>
              <a:rPr lang="en-US" baseline="0" dirty="0" err="1" smtClean="0"/>
              <a:t>mengubah</a:t>
            </a:r>
            <a:r>
              <a:rPr lang="en-US" baseline="0" dirty="0" smtClean="0"/>
              <a:t> </a:t>
            </a:r>
            <a:r>
              <a:rPr lang="en-US" baseline="0" dirty="0" err="1" smtClean="0"/>
              <a:t>gaya</a:t>
            </a:r>
            <a:r>
              <a:rPr lang="en-US" baseline="0" dirty="0" smtClean="0"/>
              <a:t> </a:t>
            </a:r>
            <a:r>
              <a:rPr lang="en-US" baseline="0" dirty="0" err="1" smtClean="0"/>
              <a:t>hidup</a:t>
            </a:r>
            <a:r>
              <a:rPr lang="en-US" baseline="0" dirty="0" smtClean="0"/>
              <a:t>, </a:t>
            </a:r>
            <a:r>
              <a:rPr lang="en-US" baseline="0" dirty="0" err="1" smtClean="0"/>
              <a:t>mengkonkomsi</a:t>
            </a:r>
            <a:r>
              <a:rPr lang="en-US" baseline="0" dirty="0" smtClean="0"/>
              <a:t> </a:t>
            </a:r>
            <a:r>
              <a:rPr lang="en-US" baseline="0" dirty="0" err="1" smtClean="0"/>
              <a:t>obat</a:t>
            </a:r>
            <a:r>
              <a:rPr lang="en-US" baseline="0" dirty="0" smtClean="0"/>
              <a:t> </a:t>
            </a:r>
            <a:r>
              <a:rPr lang="en-US" baseline="0" dirty="0" err="1" smtClean="0"/>
              <a:t>antihipertensi</a:t>
            </a:r>
            <a:r>
              <a:rPr lang="en-US" baseline="0" dirty="0" smtClean="0"/>
              <a:t> </a:t>
            </a:r>
            <a:r>
              <a:rPr lang="en-US" baseline="0" dirty="0" err="1" smtClean="0"/>
              <a:t>dan</a:t>
            </a:r>
            <a:r>
              <a:rPr lang="en-US" baseline="0" dirty="0" smtClean="0"/>
              <a:t> </a:t>
            </a:r>
            <a:r>
              <a:rPr lang="en-US" baseline="0" dirty="0" err="1" smtClean="0"/>
              <a:t>obat</a:t>
            </a:r>
            <a:r>
              <a:rPr lang="en-US" baseline="0" dirty="0" smtClean="0"/>
              <a:t> </a:t>
            </a:r>
            <a:r>
              <a:rPr lang="en-US" baseline="0" dirty="0" err="1" smtClean="0"/>
              <a:t>menurunkan</a:t>
            </a:r>
            <a:r>
              <a:rPr lang="en-US" baseline="0" dirty="0" smtClean="0"/>
              <a:t> </a:t>
            </a:r>
            <a:r>
              <a:rPr lang="en-US" baseline="0" dirty="0" err="1" smtClean="0"/>
              <a:t>lemak</a:t>
            </a:r>
            <a:r>
              <a:rPr lang="en-US" baseline="0" dirty="0" smtClean="0"/>
              <a:t> </a:t>
            </a:r>
            <a:r>
              <a:rPr lang="en-US" baseline="0" dirty="0" err="1" smtClean="0"/>
              <a:t>darah</a:t>
            </a:r>
            <a:r>
              <a:rPr lang="en-US" baseline="0" dirty="0" smtClean="0"/>
              <a:t>, </a:t>
            </a:r>
            <a:r>
              <a:rPr lang="en-US" baseline="0" dirty="0" err="1" smtClean="0"/>
              <a:t>dll</a:t>
            </a:r>
            <a:r>
              <a:rPr lang="en-US" baseline="0" dirty="0" smtClean="0"/>
              <a:t>.</a:t>
            </a:r>
            <a:endParaRPr lang="id-ID" dirty="0"/>
          </a:p>
        </p:txBody>
      </p:sp>
    </p:spTree>
    <p:extLst>
      <p:ext uri="{BB962C8B-B14F-4D97-AF65-F5344CB8AC3E}">
        <p14:creationId xmlns:p14="http://schemas.microsoft.com/office/powerpoint/2010/main" val="33596408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xfrm>
            <a:off x="423863" y="1244600"/>
            <a:ext cx="5967412" cy="33575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smtClean="0"/>
              <a:t>Promosi kesehatan untuk berperilaku CERDIK dalam mengatasi PTM dan mengimplementasikan dalam Posbindu PTM</a:t>
            </a:r>
            <a:endParaRPr lang="id-ID" altLang="en-US" smtClean="0"/>
          </a:p>
        </p:txBody>
      </p:sp>
    </p:spTree>
    <p:extLst>
      <p:ext uri="{BB962C8B-B14F-4D97-AF65-F5344CB8AC3E}">
        <p14:creationId xmlns:p14="http://schemas.microsoft.com/office/powerpoint/2010/main" val="41043051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1244600"/>
            <a:ext cx="5967412" cy="3357563"/>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0862249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1244600"/>
            <a:ext cx="5967412" cy="3357563"/>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2652192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TextEdit="1"/>
          </p:cNvSpPr>
          <p:nvPr>
            <p:ph type="sldImg"/>
          </p:nvPr>
        </p:nvSpPr>
        <p:spPr bwMode="auto">
          <a:xfrm>
            <a:off x="423863" y="1244600"/>
            <a:ext cx="5967412" cy="33575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74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a:lnSpc>
                <a:spcPts val="1632"/>
              </a:lnSpc>
              <a:spcBef>
                <a:spcPts val="612"/>
              </a:spcBef>
            </a:pPr>
            <a:r>
              <a:rPr lang="id-ID" altLang="en-US" sz="1000" dirty="0">
                <a:latin typeface="Arial" charset="0"/>
                <a:ea typeface="Arial" charset="0"/>
                <a:cs typeface="Arial" charset="0"/>
              </a:rPr>
              <a:t>Hadirin yang berbahagia, </a:t>
            </a:r>
          </a:p>
          <a:p>
            <a:pPr algn="just">
              <a:lnSpc>
                <a:spcPts val="1632"/>
              </a:lnSpc>
              <a:spcBef>
                <a:spcPts val="612"/>
              </a:spcBef>
            </a:pPr>
            <a:r>
              <a:rPr lang="en-US" altLang="en-US" sz="1000" dirty="0">
                <a:latin typeface="Arial" charset="0"/>
                <a:ea typeface="Arial" charset="0"/>
                <a:cs typeface="Arial" charset="0"/>
              </a:rPr>
              <a:t>Pembangunan </a:t>
            </a:r>
            <a:r>
              <a:rPr lang="en-US" altLang="en-US" sz="1000" dirty="0" err="1">
                <a:latin typeface="Arial" charset="0"/>
                <a:ea typeface="Arial" charset="0"/>
                <a:cs typeface="Arial" charset="0"/>
              </a:rPr>
              <a:t>kesehatan</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diselenggarakan</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dengan</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mengacu</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pada</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visi</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misi</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Presiden</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Visi</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Presiden</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adalah</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Terwujudnya</a:t>
            </a:r>
            <a:r>
              <a:rPr lang="en-US" altLang="en-US" sz="1000" dirty="0">
                <a:latin typeface="Arial" charset="0"/>
                <a:ea typeface="Arial" charset="0"/>
                <a:cs typeface="Arial" charset="0"/>
              </a:rPr>
              <a:t> Indonesia yang </a:t>
            </a:r>
            <a:r>
              <a:rPr lang="en-US" altLang="en-US" sz="1000" dirty="0" err="1">
                <a:latin typeface="Arial" charset="0"/>
                <a:ea typeface="Arial" charset="0"/>
                <a:cs typeface="Arial" charset="0"/>
              </a:rPr>
              <a:t>Berdaulat</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Mandiri</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dan</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Berkepribadian</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Berlandaskan</a:t>
            </a:r>
            <a:r>
              <a:rPr lang="en-US" altLang="en-US" sz="1000" dirty="0">
                <a:latin typeface="Arial" charset="0"/>
                <a:ea typeface="Arial" charset="0"/>
                <a:cs typeface="Arial" charset="0"/>
              </a:rPr>
              <a:t> Gotong-royong". </a:t>
            </a:r>
            <a:r>
              <a:rPr lang="en-US" altLang="en-US" sz="1000" dirty="0" err="1">
                <a:latin typeface="Arial" charset="0"/>
                <a:ea typeface="Arial" charset="0"/>
                <a:cs typeface="Arial" charset="0"/>
              </a:rPr>
              <a:t>Upaya</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untuk</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mewujudkan</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visi</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ini</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dilakukan</a:t>
            </a:r>
            <a:r>
              <a:rPr lang="en-US" altLang="en-US" sz="1000" dirty="0">
                <a:latin typeface="Arial" charset="0"/>
                <a:ea typeface="Arial" charset="0"/>
                <a:cs typeface="Arial" charset="0"/>
              </a:rPr>
              <a:t> melalui 7 </a:t>
            </a:r>
            <a:r>
              <a:rPr lang="en-US" altLang="en-US" sz="1000" dirty="0" err="1">
                <a:latin typeface="Arial" charset="0"/>
                <a:ea typeface="Arial" charset="0"/>
                <a:cs typeface="Arial" charset="0"/>
              </a:rPr>
              <a:t>misi</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pembangunan</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dimana</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pada</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misi</a:t>
            </a:r>
            <a:r>
              <a:rPr lang="en-US" altLang="en-US" sz="1000" dirty="0">
                <a:latin typeface="Arial" charset="0"/>
                <a:ea typeface="Arial" charset="0"/>
                <a:cs typeface="Arial" charset="0"/>
              </a:rPr>
              <a:t> ke-4 </a:t>
            </a:r>
            <a:r>
              <a:rPr lang="en-US" altLang="en-US" sz="1000" dirty="0" err="1">
                <a:latin typeface="Arial" charset="0"/>
                <a:ea typeface="Arial" charset="0"/>
                <a:cs typeface="Arial" charset="0"/>
              </a:rPr>
              <a:t>adalah</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mewujudkan</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kualitas</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hidup</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manusia</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lndonesia</a:t>
            </a:r>
            <a:r>
              <a:rPr lang="en-US" altLang="en-US" sz="1000" dirty="0">
                <a:latin typeface="Arial" charset="0"/>
                <a:ea typeface="Arial" charset="0"/>
                <a:cs typeface="Arial" charset="0"/>
              </a:rPr>
              <a:t> yang </a:t>
            </a:r>
            <a:r>
              <a:rPr lang="en-US" altLang="en-US" sz="1000" dirty="0" err="1">
                <a:latin typeface="Arial" charset="0"/>
                <a:ea typeface="Arial" charset="0"/>
                <a:cs typeface="Arial" charset="0"/>
              </a:rPr>
              <a:t>tinggi</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maju</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dan</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sejahtera</a:t>
            </a:r>
            <a:r>
              <a:rPr lang="en-US" altLang="en-US" sz="1000" dirty="0">
                <a:latin typeface="Arial" charset="0"/>
                <a:ea typeface="Arial" charset="0"/>
                <a:cs typeface="Arial" charset="0"/>
              </a:rPr>
              <a:t>. </a:t>
            </a:r>
          </a:p>
          <a:p>
            <a:pPr algn="just">
              <a:lnSpc>
                <a:spcPts val="1632"/>
              </a:lnSpc>
              <a:spcBef>
                <a:spcPts val="612"/>
              </a:spcBef>
            </a:pPr>
            <a:r>
              <a:rPr lang="en-US" altLang="en-US" sz="1000" dirty="0" err="1">
                <a:latin typeface="Arial" charset="0"/>
                <a:ea typeface="Arial" charset="0"/>
                <a:cs typeface="Arial" charset="0"/>
              </a:rPr>
              <a:t>Dalam</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pembangunan</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nasional</a:t>
            </a:r>
            <a:r>
              <a:rPr lang="en-US" altLang="en-US" sz="1000" dirty="0">
                <a:latin typeface="Arial" charset="0"/>
                <a:ea typeface="Arial" charset="0"/>
                <a:cs typeface="Arial" charset="0"/>
              </a:rPr>
              <a:t> 2015-2019 </a:t>
            </a:r>
            <a:r>
              <a:rPr lang="en-US" altLang="en-US" sz="1000" dirty="0" err="1">
                <a:latin typeface="Arial" charset="0"/>
                <a:ea typeface="Arial" charset="0"/>
                <a:cs typeface="Arial" charset="0"/>
              </a:rPr>
              <a:t>kita</a:t>
            </a:r>
            <a:r>
              <a:rPr lang="en-US" altLang="en-US" sz="1000" dirty="0">
                <a:latin typeface="Arial" charset="0"/>
                <a:ea typeface="Arial" charset="0"/>
                <a:cs typeface="Arial" charset="0"/>
              </a:rPr>
              <a:t> juga </a:t>
            </a:r>
            <a:r>
              <a:rPr lang="en-US" altLang="en-US" sz="1000" dirty="0" err="1">
                <a:latin typeface="Arial" charset="0"/>
                <a:ea typeface="Arial" charset="0"/>
                <a:cs typeface="Arial" charset="0"/>
              </a:rPr>
              <a:t>ingin</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membangun</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kemandirian</a:t>
            </a:r>
            <a:r>
              <a:rPr lang="en-US" altLang="en-US" sz="1000" dirty="0">
                <a:latin typeface="Arial" charset="0"/>
                <a:ea typeface="Arial" charset="0"/>
                <a:cs typeface="Arial" charset="0"/>
              </a:rPr>
              <a:t> di </a:t>
            </a:r>
            <a:r>
              <a:rPr lang="en-US" altLang="en-US" sz="1000" dirty="0" err="1">
                <a:latin typeface="Arial" charset="0"/>
                <a:ea typeface="Arial" charset="0"/>
                <a:cs typeface="Arial" charset="0"/>
              </a:rPr>
              <a:t>bidang</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ekonomi</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berdaulat</a:t>
            </a:r>
            <a:r>
              <a:rPr lang="en-US" altLang="en-US" sz="1000" dirty="0">
                <a:latin typeface="Arial" charset="0"/>
                <a:ea typeface="Arial" charset="0"/>
                <a:cs typeface="Arial" charset="0"/>
              </a:rPr>
              <a:t> di </a:t>
            </a:r>
            <a:r>
              <a:rPr lang="en-US" altLang="en-US" sz="1000" dirty="0" err="1">
                <a:latin typeface="Arial" charset="0"/>
                <a:ea typeface="Arial" charset="0"/>
                <a:cs typeface="Arial" charset="0"/>
              </a:rPr>
              <a:t>bidang</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politik</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dan</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berkepribadian</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dalam</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budaya</a:t>
            </a:r>
            <a:r>
              <a:rPr lang="en-US" altLang="en-US" sz="1000" dirty="0">
                <a:latin typeface="Arial" charset="0"/>
                <a:ea typeface="Arial" charset="0"/>
                <a:cs typeface="Arial" charset="0"/>
              </a:rPr>
              <a:t> yang </a:t>
            </a:r>
            <a:r>
              <a:rPr lang="en-US" altLang="en-US" sz="1000" dirty="0" err="1">
                <a:latin typeface="Arial" charset="0"/>
                <a:ea typeface="Arial" charset="0"/>
                <a:cs typeface="Arial" charset="0"/>
              </a:rPr>
              <a:t>dikenal</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dengan</a:t>
            </a:r>
            <a:r>
              <a:rPr lang="en-US" altLang="en-US" sz="1000" dirty="0">
                <a:latin typeface="Arial" charset="0"/>
                <a:ea typeface="Arial" charset="0"/>
                <a:cs typeface="Arial" charset="0"/>
              </a:rPr>
              <a:t> TRISAKTI.  </a:t>
            </a:r>
            <a:r>
              <a:rPr lang="en-US" altLang="en-US" sz="1000" dirty="0" err="1">
                <a:latin typeface="Arial" charset="0"/>
                <a:ea typeface="Arial" charset="0"/>
                <a:cs typeface="Arial" charset="0"/>
              </a:rPr>
              <a:t>Untuk</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mewujudkan</a:t>
            </a:r>
            <a:r>
              <a:rPr lang="en-US" altLang="en-US" sz="1000" dirty="0">
                <a:latin typeface="Arial" charset="0"/>
                <a:ea typeface="Arial" charset="0"/>
                <a:cs typeface="Arial" charset="0"/>
              </a:rPr>
              <a:t> TRISAKTI </a:t>
            </a:r>
            <a:r>
              <a:rPr lang="en-US" altLang="en-US" sz="1000" dirty="0" err="1">
                <a:latin typeface="Arial" charset="0"/>
                <a:ea typeface="Arial" charset="0"/>
                <a:cs typeface="Arial" charset="0"/>
              </a:rPr>
              <a:t>tersebut</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maka</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ditetapkan</a:t>
            </a:r>
            <a:r>
              <a:rPr lang="en-US" altLang="en-US" sz="1000" dirty="0">
                <a:latin typeface="Arial" charset="0"/>
                <a:ea typeface="Arial" charset="0"/>
                <a:cs typeface="Arial" charset="0"/>
              </a:rPr>
              <a:t> 9 agenda </a:t>
            </a:r>
            <a:r>
              <a:rPr lang="en-US" altLang="en-US" sz="1000" dirty="0" err="1">
                <a:latin typeface="Arial" charset="0"/>
                <a:ea typeface="Arial" charset="0"/>
                <a:cs typeface="Arial" charset="0"/>
              </a:rPr>
              <a:t>prioritas</a:t>
            </a:r>
            <a:r>
              <a:rPr lang="en-US" altLang="en-US" sz="1000" dirty="0">
                <a:latin typeface="Arial" charset="0"/>
                <a:ea typeface="Arial" charset="0"/>
                <a:cs typeface="Arial" charset="0"/>
              </a:rPr>
              <a:t> (NAWACITA), </a:t>
            </a:r>
            <a:r>
              <a:rPr lang="en-US" altLang="en-US" sz="1000" dirty="0" err="1">
                <a:latin typeface="Arial" charset="0"/>
                <a:ea typeface="Arial" charset="0"/>
                <a:cs typeface="Arial" charset="0"/>
              </a:rPr>
              <a:t>dimana</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pada</a:t>
            </a:r>
            <a:r>
              <a:rPr lang="en-US" altLang="en-US" sz="1000" dirty="0">
                <a:latin typeface="Arial" charset="0"/>
                <a:ea typeface="Arial" charset="0"/>
                <a:cs typeface="Arial" charset="0"/>
              </a:rPr>
              <a:t> agenda ke-5 </a:t>
            </a:r>
            <a:r>
              <a:rPr lang="en-US" altLang="en-US" sz="1000" dirty="0" err="1">
                <a:latin typeface="Arial" charset="0"/>
                <a:ea typeface="Arial" charset="0"/>
                <a:cs typeface="Arial" charset="0"/>
              </a:rPr>
              <a:t>dimaksudkan</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untuk</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meningkatkan</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kualitas</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hidup</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manusia</a:t>
            </a:r>
            <a:r>
              <a:rPr lang="en-US" altLang="en-US" sz="1000" dirty="0">
                <a:latin typeface="Arial" charset="0"/>
                <a:ea typeface="Arial" charset="0"/>
                <a:cs typeface="Arial" charset="0"/>
              </a:rPr>
              <a:t> Indonesia yang  </a:t>
            </a:r>
            <a:r>
              <a:rPr lang="en-US" altLang="en-US" sz="1000" dirty="0" err="1">
                <a:latin typeface="Arial" charset="0"/>
                <a:ea typeface="Arial" charset="0"/>
                <a:cs typeface="Arial" charset="0"/>
              </a:rPr>
              <a:t>akan</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dicapai</a:t>
            </a:r>
            <a:r>
              <a:rPr lang="en-US" altLang="en-US" sz="1000" dirty="0">
                <a:latin typeface="Arial" charset="0"/>
                <a:ea typeface="Arial" charset="0"/>
                <a:cs typeface="Arial" charset="0"/>
              </a:rPr>
              <a:t> melalui program Indonesia </a:t>
            </a:r>
            <a:r>
              <a:rPr lang="en-US" altLang="en-US" sz="1000" dirty="0" err="1">
                <a:latin typeface="Arial" charset="0"/>
                <a:ea typeface="Arial" charset="0"/>
                <a:cs typeface="Arial" charset="0"/>
              </a:rPr>
              <a:t>pintar</a:t>
            </a:r>
            <a:r>
              <a:rPr lang="en-US" altLang="en-US" sz="1000" dirty="0">
                <a:latin typeface="Arial" charset="0"/>
                <a:ea typeface="Arial" charset="0"/>
                <a:cs typeface="Arial" charset="0"/>
              </a:rPr>
              <a:t>, program Indonesia </a:t>
            </a:r>
            <a:r>
              <a:rPr lang="en-US" altLang="en-US" sz="1000" dirty="0" err="1">
                <a:latin typeface="Arial" charset="0"/>
                <a:ea typeface="Arial" charset="0"/>
                <a:cs typeface="Arial" charset="0"/>
              </a:rPr>
              <a:t>sehat</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dan</a:t>
            </a:r>
            <a:r>
              <a:rPr lang="en-US" altLang="en-US" sz="1000" dirty="0">
                <a:latin typeface="Arial" charset="0"/>
                <a:ea typeface="Arial" charset="0"/>
                <a:cs typeface="Arial" charset="0"/>
              </a:rPr>
              <a:t> program Indonesia </a:t>
            </a:r>
            <a:r>
              <a:rPr lang="en-US" altLang="en-US" sz="1000" dirty="0" err="1">
                <a:latin typeface="Arial" charset="0"/>
                <a:ea typeface="Arial" charset="0"/>
                <a:cs typeface="Arial" charset="0"/>
              </a:rPr>
              <a:t>kerja</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dan</a:t>
            </a:r>
            <a:r>
              <a:rPr lang="en-US" altLang="en-US" sz="1000" dirty="0">
                <a:latin typeface="Arial" charset="0"/>
                <a:ea typeface="Arial" charset="0"/>
                <a:cs typeface="Arial" charset="0"/>
              </a:rPr>
              <a:t> program Indonesia </a:t>
            </a:r>
            <a:r>
              <a:rPr lang="en-US" altLang="en-US" sz="1000" dirty="0" err="1">
                <a:latin typeface="Arial" charset="0"/>
                <a:ea typeface="Arial" charset="0"/>
                <a:cs typeface="Arial" charset="0"/>
              </a:rPr>
              <a:t>sejahtera</a:t>
            </a:r>
            <a:r>
              <a:rPr lang="en-US" altLang="en-US" sz="1000" dirty="0">
                <a:latin typeface="Arial" charset="0"/>
                <a:ea typeface="Arial" charset="0"/>
                <a:cs typeface="Arial" charset="0"/>
              </a:rPr>
              <a:t>.</a:t>
            </a:r>
          </a:p>
          <a:p>
            <a:pPr algn="just">
              <a:lnSpc>
                <a:spcPts val="1632"/>
              </a:lnSpc>
              <a:spcBef>
                <a:spcPts val="612"/>
              </a:spcBef>
            </a:pPr>
            <a:r>
              <a:rPr lang="en-US" altLang="en-US" sz="1000" dirty="0">
                <a:latin typeface="Arial" charset="0"/>
                <a:ea typeface="Arial" charset="0"/>
                <a:cs typeface="Arial" charset="0"/>
              </a:rPr>
              <a:t>Program Indonesia </a:t>
            </a:r>
            <a:r>
              <a:rPr lang="en-US" altLang="en-US" sz="1000" dirty="0" err="1">
                <a:latin typeface="Arial" charset="0"/>
                <a:ea typeface="Arial" charset="0"/>
                <a:cs typeface="Arial" charset="0"/>
              </a:rPr>
              <a:t>sehat</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terdapat</a:t>
            </a:r>
            <a:r>
              <a:rPr lang="en-US" altLang="en-US" sz="1000" dirty="0">
                <a:latin typeface="Arial" charset="0"/>
                <a:ea typeface="Arial" charset="0"/>
                <a:cs typeface="Arial" charset="0"/>
              </a:rPr>
              <a:t> 3 </a:t>
            </a:r>
            <a:r>
              <a:rPr lang="en-US" altLang="en-US" sz="1000" dirty="0" err="1">
                <a:latin typeface="Arial" charset="0"/>
                <a:ea typeface="Arial" charset="0"/>
                <a:cs typeface="Arial" charset="0"/>
              </a:rPr>
              <a:t>komponen</a:t>
            </a:r>
            <a:r>
              <a:rPr lang="en-US" altLang="en-US" sz="1000" dirty="0">
                <a:latin typeface="Arial" charset="0"/>
                <a:ea typeface="Arial" charset="0"/>
                <a:cs typeface="Arial" charset="0"/>
              </a:rPr>
              <a:t> yang </a:t>
            </a:r>
            <a:r>
              <a:rPr lang="en-US" altLang="en-US" sz="1000" dirty="0" err="1">
                <a:latin typeface="Arial" charset="0"/>
                <a:ea typeface="Arial" charset="0"/>
                <a:cs typeface="Arial" charset="0"/>
              </a:rPr>
              <a:t>akan</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kita</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lakukan</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yaitu</a:t>
            </a:r>
            <a:r>
              <a:rPr lang="en-US" altLang="en-US" sz="1000" dirty="0">
                <a:latin typeface="Arial" charset="0"/>
                <a:ea typeface="Arial" charset="0"/>
                <a:cs typeface="Arial" charset="0"/>
              </a:rPr>
              <a:t>: 1) </a:t>
            </a:r>
            <a:r>
              <a:rPr lang="en-US" altLang="en-US" sz="1000" dirty="0" err="1">
                <a:latin typeface="Arial" charset="0"/>
                <a:ea typeface="Arial" charset="0"/>
                <a:cs typeface="Arial" charset="0"/>
              </a:rPr>
              <a:t>Mewujudkan</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paradigma</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sehat</a:t>
            </a:r>
            <a:r>
              <a:rPr lang="en-US" altLang="en-US" sz="1000" dirty="0">
                <a:latin typeface="Arial" charset="0"/>
                <a:ea typeface="Arial" charset="0"/>
                <a:cs typeface="Arial" charset="0"/>
              </a:rPr>
              <a:t>; 2) </a:t>
            </a:r>
            <a:r>
              <a:rPr lang="en-US" altLang="en-US" sz="1000" dirty="0" err="1">
                <a:latin typeface="Arial" charset="0"/>
                <a:ea typeface="Arial" charset="0"/>
                <a:cs typeface="Arial" charset="0"/>
              </a:rPr>
              <a:t>Penguatan</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Pelayanan</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Kesehatan</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dan</a:t>
            </a:r>
            <a:r>
              <a:rPr lang="en-US" altLang="en-US" sz="1000" dirty="0">
                <a:latin typeface="Arial" charset="0"/>
                <a:ea typeface="Arial" charset="0"/>
                <a:cs typeface="Arial" charset="0"/>
              </a:rPr>
              <a:t> 3) </a:t>
            </a:r>
            <a:r>
              <a:rPr lang="en-US" altLang="en-US" sz="1000" dirty="0" err="1">
                <a:latin typeface="Arial" charset="0"/>
                <a:ea typeface="Arial" charset="0"/>
                <a:cs typeface="Arial" charset="0"/>
              </a:rPr>
              <a:t>Jaminan</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Kesehatan</a:t>
            </a:r>
            <a:r>
              <a:rPr lang="en-US" altLang="en-US" sz="1000" dirty="0">
                <a:latin typeface="Arial" charset="0"/>
                <a:ea typeface="Arial" charset="0"/>
                <a:cs typeface="Arial" charset="0"/>
              </a:rPr>
              <a:t> Nasional.  Program </a:t>
            </a:r>
            <a:r>
              <a:rPr lang="en-US" altLang="en-US" sz="1000" dirty="0" err="1">
                <a:latin typeface="Arial" charset="0"/>
                <a:ea typeface="Arial" charset="0"/>
                <a:cs typeface="Arial" charset="0"/>
              </a:rPr>
              <a:t>tersebut</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dilaksanakan</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dengan</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Pendekatan</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Keluarga</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sehingga</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keluarga</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sehat</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dapat</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terwujud</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Untuk</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mendukung</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pelaksanaan</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pendekatan</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keluarga</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ini</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dan</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dalam</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rangka</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penguatan</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pelayanan</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kesehatan</a:t>
            </a:r>
            <a:r>
              <a:rPr lang="en-US" altLang="en-US" sz="1000" dirty="0">
                <a:latin typeface="Arial" charset="0"/>
                <a:ea typeface="Arial" charset="0"/>
                <a:cs typeface="Arial" charset="0"/>
              </a:rPr>
              <a:t> di </a:t>
            </a:r>
            <a:r>
              <a:rPr lang="en-US" altLang="en-US" sz="1000" dirty="0" err="1">
                <a:latin typeface="Arial" charset="0"/>
                <a:ea typeface="Arial" charset="0"/>
                <a:cs typeface="Arial" charset="0"/>
              </a:rPr>
              <a:t>daerah</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terpencil</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dan</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perbatasan</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maka</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Kemenkes</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akan</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menempatkan</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tenaga</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kesehatan</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secara</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tim</a:t>
            </a:r>
            <a:r>
              <a:rPr lang="en-US" altLang="en-US" sz="1000" dirty="0">
                <a:latin typeface="Arial" charset="0"/>
                <a:ea typeface="Arial" charset="0"/>
                <a:cs typeface="Arial" charset="0"/>
              </a:rPr>
              <a:t> yang </a:t>
            </a:r>
            <a:r>
              <a:rPr lang="en-US" altLang="en-US" sz="1000" dirty="0" err="1">
                <a:latin typeface="Arial" charset="0"/>
                <a:ea typeface="Arial" charset="0"/>
                <a:cs typeface="Arial" charset="0"/>
              </a:rPr>
              <a:t>kita</a:t>
            </a:r>
            <a:r>
              <a:rPr lang="en-US" altLang="en-US" sz="1000" dirty="0">
                <a:latin typeface="Arial" charset="0"/>
                <a:ea typeface="Arial" charset="0"/>
                <a:cs typeface="Arial" charset="0"/>
              </a:rPr>
              <a:t> </a:t>
            </a:r>
            <a:r>
              <a:rPr lang="en-US" altLang="en-US" sz="1000" dirty="0" err="1">
                <a:latin typeface="Arial" charset="0"/>
                <a:ea typeface="Arial" charset="0"/>
                <a:cs typeface="Arial" charset="0"/>
              </a:rPr>
              <a:t>namakan</a:t>
            </a:r>
            <a:r>
              <a:rPr lang="en-US" altLang="en-US" sz="1000" dirty="0">
                <a:latin typeface="Arial" charset="0"/>
                <a:ea typeface="Arial" charset="0"/>
                <a:cs typeface="Arial" charset="0"/>
              </a:rPr>
              <a:t> program </a:t>
            </a:r>
            <a:r>
              <a:rPr lang="ja-JP" altLang="en-US" sz="1000" dirty="0">
                <a:latin typeface="Arial" charset="0"/>
                <a:cs typeface="Arial" charset="0"/>
              </a:rPr>
              <a:t>“</a:t>
            </a:r>
            <a:r>
              <a:rPr lang="en-US" altLang="ja-JP" sz="1000" dirty="0">
                <a:latin typeface="Arial" charset="0"/>
                <a:cs typeface="Arial" charset="0"/>
              </a:rPr>
              <a:t>NUSANTARA SEHAT</a:t>
            </a:r>
            <a:r>
              <a:rPr lang="ja-JP" altLang="en-US" sz="1000" dirty="0">
                <a:latin typeface="Arial" charset="0"/>
                <a:cs typeface="Arial" charset="0"/>
              </a:rPr>
              <a:t>”</a:t>
            </a:r>
            <a:r>
              <a:rPr lang="en-US" altLang="ja-JP" sz="1000" dirty="0">
                <a:latin typeface="Arial" charset="0"/>
                <a:cs typeface="Arial" charset="0"/>
              </a:rPr>
              <a:t>. </a:t>
            </a:r>
          </a:p>
          <a:p>
            <a:pPr algn="just">
              <a:lnSpc>
                <a:spcPts val="1632"/>
              </a:lnSpc>
              <a:spcBef>
                <a:spcPts val="612"/>
              </a:spcBef>
            </a:pPr>
            <a:endParaRPr lang="id-ID" altLang="en-US" sz="1000" dirty="0">
              <a:latin typeface="Arial" charset="0"/>
              <a:ea typeface="Arial" charset="0"/>
              <a:cs typeface="Arial" charset="0"/>
            </a:endParaRPr>
          </a:p>
          <a:p>
            <a:pPr>
              <a:lnSpc>
                <a:spcPct val="90000"/>
              </a:lnSpc>
            </a:pPr>
            <a:endParaRPr lang="id-ID" altLang="en-US" sz="1000" dirty="0">
              <a:latin typeface="Arial" charset="0"/>
              <a:ea typeface="Arial" charset="0"/>
              <a:cs typeface="Arial" charset="0"/>
            </a:endParaRPr>
          </a:p>
          <a:p>
            <a:pPr algn="just">
              <a:lnSpc>
                <a:spcPts val="1632"/>
              </a:lnSpc>
              <a:spcBef>
                <a:spcPts val="612"/>
              </a:spcBef>
            </a:pPr>
            <a:endParaRPr lang="id-ID" altLang="en-US" sz="900" b="1" dirty="0">
              <a:latin typeface="Arial" charset="0"/>
              <a:ea typeface="Arial" charset="0"/>
              <a:cs typeface="Arial" charset="0"/>
            </a:endParaRPr>
          </a:p>
          <a:p>
            <a:pPr algn="just">
              <a:lnSpc>
                <a:spcPts val="1632"/>
              </a:lnSpc>
              <a:spcBef>
                <a:spcPts val="612"/>
              </a:spcBef>
            </a:pPr>
            <a:endParaRPr lang="id-ID" altLang="en-US" sz="900" b="1" dirty="0">
              <a:latin typeface="Arial" charset="0"/>
              <a:ea typeface="Arial" charset="0"/>
              <a:cs typeface="Arial" charset="0"/>
            </a:endParaRPr>
          </a:p>
          <a:p>
            <a:pPr algn="just">
              <a:lnSpc>
                <a:spcPts val="1632"/>
              </a:lnSpc>
              <a:spcBef>
                <a:spcPts val="612"/>
              </a:spcBef>
            </a:pPr>
            <a:endParaRPr lang="id-ID" altLang="en-US" sz="900" b="1" dirty="0">
              <a:latin typeface="Arial" charset="0"/>
              <a:ea typeface="Arial" charset="0"/>
              <a:cs typeface="Arial" charset="0"/>
            </a:endParaRPr>
          </a:p>
          <a:p>
            <a:pPr algn="just">
              <a:lnSpc>
                <a:spcPts val="1632"/>
              </a:lnSpc>
              <a:spcBef>
                <a:spcPts val="612"/>
              </a:spcBef>
            </a:pPr>
            <a:endParaRPr lang="id-ID" altLang="en-US" sz="900" b="1" dirty="0">
              <a:latin typeface="Arial" charset="0"/>
              <a:ea typeface="Arial" charset="0"/>
              <a:cs typeface="Arial" charset="0"/>
            </a:endParaRPr>
          </a:p>
        </p:txBody>
      </p:sp>
    </p:spTree>
    <p:extLst>
      <p:ext uri="{BB962C8B-B14F-4D97-AF65-F5344CB8AC3E}">
        <p14:creationId xmlns:p14="http://schemas.microsoft.com/office/powerpoint/2010/main" val="6813095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xfrm>
            <a:off x="423863" y="1244600"/>
            <a:ext cx="5967412" cy="33575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lgn="just" defTabSz="1106090">
              <a:defRPr/>
            </a:pPr>
            <a:r>
              <a:rPr lang="en-US" dirty="0"/>
              <a:t>Yang </a:t>
            </a:r>
            <a:r>
              <a:rPr lang="en-US" dirty="0" err="1"/>
              <a:t>dimaksud</a:t>
            </a:r>
            <a:r>
              <a:rPr lang="en-US" dirty="0"/>
              <a:t> </a:t>
            </a:r>
            <a:r>
              <a:rPr lang="en-US" dirty="0" err="1"/>
              <a:t>dengan</a:t>
            </a:r>
            <a:r>
              <a:rPr lang="en-US" dirty="0"/>
              <a:t> “ Program Indonesia </a:t>
            </a:r>
            <a:r>
              <a:rPr lang="en-US" dirty="0" err="1"/>
              <a:t>sehat</a:t>
            </a:r>
            <a:r>
              <a:rPr lang="en-US" dirty="0"/>
              <a:t>” </a:t>
            </a:r>
            <a:r>
              <a:rPr lang="en-US" dirty="0" err="1"/>
              <a:t>adalah</a:t>
            </a:r>
            <a:r>
              <a:rPr lang="en-US" dirty="0"/>
              <a:t> :</a:t>
            </a:r>
          </a:p>
          <a:p>
            <a:pPr algn="just" defTabSz="1106090">
              <a:defRPr/>
            </a:pPr>
            <a:r>
              <a:rPr lang="en-US" dirty="0" err="1"/>
              <a:t>upaya</a:t>
            </a:r>
            <a:r>
              <a:rPr lang="en-US" dirty="0"/>
              <a:t> </a:t>
            </a:r>
            <a:r>
              <a:rPr lang="en-US" dirty="0" err="1"/>
              <a:t>untuk</a:t>
            </a:r>
            <a:r>
              <a:rPr lang="en-US" dirty="0"/>
              <a:t> </a:t>
            </a:r>
            <a:r>
              <a:rPr lang="en-US" dirty="0" err="1"/>
              <a:t>mewujudkan</a:t>
            </a:r>
            <a:r>
              <a:rPr lang="en-US" dirty="0"/>
              <a:t> </a:t>
            </a:r>
            <a:r>
              <a:rPr lang="en-US" dirty="0" err="1"/>
              <a:t>masyarakat</a:t>
            </a:r>
            <a:r>
              <a:rPr lang="en-US" dirty="0"/>
              <a:t> Indonesia yang </a:t>
            </a:r>
            <a:r>
              <a:rPr lang="en-US" dirty="0" err="1"/>
              <a:t>berperilaku</a:t>
            </a:r>
            <a:r>
              <a:rPr lang="en-US" dirty="0"/>
              <a:t> </a:t>
            </a:r>
            <a:r>
              <a:rPr lang="en-US" dirty="0" err="1"/>
              <a:t>sehat</a:t>
            </a:r>
            <a:r>
              <a:rPr lang="en-US" dirty="0"/>
              <a:t>, </a:t>
            </a:r>
            <a:r>
              <a:rPr lang="en-US" dirty="0" err="1"/>
              <a:t>hidup</a:t>
            </a:r>
            <a:r>
              <a:rPr lang="en-US" dirty="0"/>
              <a:t> </a:t>
            </a:r>
            <a:r>
              <a:rPr lang="en-US" dirty="0" err="1"/>
              <a:t>dalam</a:t>
            </a:r>
            <a:r>
              <a:rPr lang="en-US" dirty="0"/>
              <a:t> </a:t>
            </a:r>
            <a:r>
              <a:rPr lang="en-US" dirty="0" err="1"/>
              <a:t>lingkungan</a:t>
            </a:r>
            <a:r>
              <a:rPr lang="en-US" dirty="0"/>
              <a:t> </a:t>
            </a:r>
            <a:r>
              <a:rPr lang="en-US" dirty="0" err="1"/>
              <a:t>sehat</a:t>
            </a:r>
            <a:r>
              <a:rPr lang="en-US" dirty="0"/>
              <a:t>, </a:t>
            </a:r>
            <a:r>
              <a:rPr lang="en-US" dirty="0" err="1"/>
              <a:t>mampu</a:t>
            </a:r>
            <a:r>
              <a:rPr lang="en-US" dirty="0"/>
              <a:t> </a:t>
            </a:r>
            <a:r>
              <a:rPr lang="en-US" dirty="0" err="1"/>
              <a:t>menjangkau</a:t>
            </a:r>
            <a:r>
              <a:rPr lang="en-US" dirty="0"/>
              <a:t> </a:t>
            </a:r>
            <a:r>
              <a:rPr lang="en-US" dirty="0" err="1"/>
              <a:t>pelayanan</a:t>
            </a:r>
            <a:r>
              <a:rPr lang="en-US" dirty="0"/>
              <a:t> </a:t>
            </a:r>
            <a:r>
              <a:rPr lang="en-US" dirty="0" err="1"/>
              <a:t>kesehatan</a:t>
            </a:r>
            <a:r>
              <a:rPr lang="en-US" dirty="0"/>
              <a:t> yang </a:t>
            </a:r>
            <a:r>
              <a:rPr lang="en-US" dirty="0" err="1"/>
              <a:t>bermutu</a:t>
            </a:r>
            <a:r>
              <a:rPr lang="en-US" dirty="0"/>
              <a:t> </a:t>
            </a:r>
            <a:r>
              <a:rPr lang="en-US" dirty="0" err="1"/>
              <a:t>untuk</a:t>
            </a:r>
            <a:r>
              <a:rPr lang="en-US" dirty="0"/>
              <a:t> </a:t>
            </a:r>
            <a:r>
              <a:rPr lang="en-US" dirty="0" err="1"/>
              <a:t>mencapai</a:t>
            </a:r>
            <a:r>
              <a:rPr lang="en-US" dirty="0"/>
              <a:t> </a:t>
            </a:r>
            <a:r>
              <a:rPr lang="en-US" dirty="0" err="1"/>
              <a:t>derajat</a:t>
            </a:r>
            <a:r>
              <a:rPr lang="en-US" dirty="0"/>
              <a:t> </a:t>
            </a:r>
            <a:r>
              <a:rPr lang="en-US" dirty="0" err="1"/>
              <a:t>kesehatan</a:t>
            </a:r>
            <a:r>
              <a:rPr lang="en-US" dirty="0"/>
              <a:t> yang </a:t>
            </a:r>
            <a:r>
              <a:rPr lang="en-US" dirty="0" err="1"/>
              <a:t>setinggi-tingginya</a:t>
            </a:r>
            <a:r>
              <a:rPr lang="en-US" dirty="0"/>
              <a:t>.</a:t>
            </a:r>
            <a:endParaRPr lang="id-ID" dirty="0"/>
          </a:p>
          <a:p>
            <a:pPr algn="just" defTabSz="1106090">
              <a:defRPr/>
            </a:pPr>
            <a:endParaRPr lang="en-US" dirty="0"/>
          </a:p>
          <a:p>
            <a:pPr algn="just" defTabSz="1106090">
              <a:defRPr/>
            </a:pPr>
            <a:r>
              <a:rPr lang="en-US" dirty="0"/>
              <a:t>Program </a:t>
            </a:r>
            <a:r>
              <a:rPr lang="en-US" dirty="0" err="1"/>
              <a:t>ini</a:t>
            </a:r>
            <a:r>
              <a:rPr lang="en-US" dirty="0"/>
              <a:t> </a:t>
            </a:r>
            <a:r>
              <a:rPr lang="en-US" dirty="0" err="1"/>
              <a:t>bertujuan</a:t>
            </a:r>
            <a:r>
              <a:rPr lang="en-US" dirty="0"/>
              <a:t> :</a:t>
            </a:r>
          </a:p>
          <a:p>
            <a:pPr marL="173401" indent="-173401" algn="just" defTabSz="1106090">
              <a:buFont typeface="Calibri" pitchFamily="34" charset="0"/>
              <a:buAutoNum type="arabicPeriod"/>
              <a:defRPr/>
            </a:pPr>
            <a:r>
              <a:rPr lang="en-US" dirty="0" err="1"/>
              <a:t>Meningkatkan</a:t>
            </a:r>
            <a:r>
              <a:rPr lang="en-US" dirty="0"/>
              <a:t> </a:t>
            </a:r>
            <a:r>
              <a:rPr lang="en-US" dirty="0" err="1"/>
              <a:t>pengetahuan</a:t>
            </a:r>
            <a:r>
              <a:rPr lang="en-US" dirty="0"/>
              <a:t>, </a:t>
            </a:r>
            <a:r>
              <a:rPr lang="en-US" dirty="0" err="1"/>
              <a:t>kesadaran</a:t>
            </a:r>
            <a:r>
              <a:rPr lang="en-US" dirty="0"/>
              <a:t>, </a:t>
            </a:r>
            <a:r>
              <a:rPr lang="en-US" dirty="0" err="1"/>
              <a:t>kemauan</a:t>
            </a:r>
            <a:r>
              <a:rPr lang="en-US" dirty="0"/>
              <a:t> </a:t>
            </a:r>
            <a:r>
              <a:rPr lang="en-US" dirty="0" err="1"/>
              <a:t>dan</a:t>
            </a:r>
            <a:r>
              <a:rPr lang="en-US" dirty="0"/>
              <a:t> </a:t>
            </a:r>
            <a:r>
              <a:rPr lang="en-US" dirty="0" err="1"/>
              <a:t>kemampuan</a:t>
            </a:r>
            <a:r>
              <a:rPr lang="en-US" dirty="0"/>
              <a:t> </a:t>
            </a:r>
            <a:r>
              <a:rPr lang="en-US" dirty="0" err="1"/>
              <a:t>hidup</a:t>
            </a:r>
            <a:r>
              <a:rPr lang="en-US" dirty="0"/>
              <a:t> </a:t>
            </a:r>
            <a:r>
              <a:rPr lang="en-US" dirty="0" err="1"/>
              <a:t>sehat</a:t>
            </a:r>
            <a:r>
              <a:rPr lang="en-US" dirty="0"/>
              <a:t> </a:t>
            </a:r>
            <a:r>
              <a:rPr lang="en-US" dirty="0" err="1"/>
              <a:t>bagi</a:t>
            </a:r>
            <a:r>
              <a:rPr lang="en-US" dirty="0"/>
              <a:t> </a:t>
            </a:r>
            <a:r>
              <a:rPr lang="en-US" dirty="0" err="1"/>
              <a:t>setiap</a:t>
            </a:r>
            <a:r>
              <a:rPr lang="en-US" dirty="0"/>
              <a:t> orang </a:t>
            </a:r>
            <a:r>
              <a:rPr lang="en-US" dirty="0" err="1"/>
              <a:t>dalam</a:t>
            </a:r>
            <a:r>
              <a:rPr lang="en-US" dirty="0"/>
              <a:t> </a:t>
            </a:r>
            <a:r>
              <a:rPr lang="en-US" dirty="0" err="1"/>
              <a:t>lingkungan</a:t>
            </a:r>
            <a:r>
              <a:rPr lang="en-US" dirty="0"/>
              <a:t> </a:t>
            </a:r>
            <a:r>
              <a:rPr lang="en-US" dirty="0" err="1"/>
              <a:t>hidup</a:t>
            </a:r>
            <a:r>
              <a:rPr lang="en-US" dirty="0"/>
              <a:t> yang </a:t>
            </a:r>
            <a:r>
              <a:rPr lang="en-US" dirty="0" err="1"/>
              <a:t>sehat</a:t>
            </a:r>
            <a:r>
              <a:rPr lang="en-US" dirty="0"/>
              <a:t> agar </a:t>
            </a:r>
            <a:r>
              <a:rPr lang="en-US" dirty="0" err="1"/>
              <a:t>terwujud</a:t>
            </a:r>
            <a:r>
              <a:rPr lang="en-US" dirty="0"/>
              <a:t> </a:t>
            </a:r>
            <a:r>
              <a:rPr lang="en-US" dirty="0" err="1"/>
              <a:t>derajat</a:t>
            </a:r>
            <a:r>
              <a:rPr lang="en-US" dirty="0"/>
              <a:t> </a:t>
            </a:r>
            <a:r>
              <a:rPr lang="en-US" dirty="0" err="1"/>
              <a:t>kesehatan</a:t>
            </a:r>
            <a:r>
              <a:rPr lang="en-US" dirty="0"/>
              <a:t> </a:t>
            </a:r>
            <a:r>
              <a:rPr lang="en-US" dirty="0" err="1"/>
              <a:t>masyarakat</a:t>
            </a:r>
            <a:r>
              <a:rPr lang="en-US" dirty="0"/>
              <a:t> yang optimal </a:t>
            </a:r>
            <a:r>
              <a:rPr lang="en-US" dirty="0" err="1"/>
              <a:t>melalui</a:t>
            </a:r>
            <a:r>
              <a:rPr lang="en-US" dirty="0"/>
              <a:t> </a:t>
            </a:r>
            <a:r>
              <a:rPr lang="en-US" dirty="0" err="1"/>
              <a:t>terciptanya</a:t>
            </a:r>
            <a:r>
              <a:rPr lang="en-US" dirty="0"/>
              <a:t> </a:t>
            </a:r>
            <a:r>
              <a:rPr lang="en-US" dirty="0" err="1"/>
              <a:t>perilaku</a:t>
            </a:r>
            <a:r>
              <a:rPr lang="en-US" dirty="0"/>
              <a:t> </a:t>
            </a:r>
            <a:r>
              <a:rPr lang="en-US" dirty="0" err="1"/>
              <a:t>hidup</a:t>
            </a:r>
            <a:r>
              <a:rPr lang="en-US" dirty="0"/>
              <a:t> </a:t>
            </a:r>
            <a:r>
              <a:rPr lang="en-US" dirty="0" err="1"/>
              <a:t>sehat</a:t>
            </a:r>
            <a:r>
              <a:rPr lang="en-US" dirty="0"/>
              <a:t> </a:t>
            </a:r>
            <a:r>
              <a:rPr lang="en-US" dirty="0" err="1"/>
              <a:t>sehingga</a:t>
            </a:r>
            <a:r>
              <a:rPr lang="en-US" dirty="0"/>
              <a:t> </a:t>
            </a:r>
            <a:r>
              <a:rPr lang="en-US" dirty="0" err="1"/>
              <a:t>terwujud</a:t>
            </a:r>
            <a:r>
              <a:rPr lang="en-US" dirty="0"/>
              <a:t> </a:t>
            </a:r>
            <a:r>
              <a:rPr lang="en-US" dirty="0" err="1"/>
              <a:t>bangsa</a:t>
            </a:r>
            <a:r>
              <a:rPr lang="en-US" dirty="0"/>
              <a:t> yang </a:t>
            </a:r>
            <a:r>
              <a:rPr lang="en-US" dirty="0" err="1"/>
              <a:t>mandiri</a:t>
            </a:r>
            <a:r>
              <a:rPr lang="en-US" dirty="0"/>
              <a:t>, </a:t>
            </a:r>
            <a:r>
              <a:rPr lang="en-US" dirty="0" err="1"/>
              <a:t>maju</a:t>
            </a:r>
            <a:r>
              <a:rPr lang="en-US" dirty="0"/>
              <a:t> </a:t>
            </a:r>
            <a:r>
              <a:rPr lang="en-US" dirty="0" err="1"/>
              <a:t>dan</a:t>
            </a:r>
            <a:r>
              <a:rPr lang="en-US" dirty="0"/>
              <a:t> </a:t>
            </a:r>
            <a:r>
              <a:rPr lang="en-US" dirty="0" err="1"/>
              <a:t>sejahtera</a:t>
            </a:r>
            <a:r>
              <a:rPr lang="en-US" dirty="0"/>
              <a:t>. </a:t>
            </a:r>
          </a:p>
          <a:p>
            <a:pPr marL="173401" indent="-173401" algn="just" defTabSz="1106090">
              <a:buFont typeface="Calibri" pitchFamily="34" charset="0"/>
              <a:buAutoNum type="arabicPeriod"/>
              <a:defRPr/>
            </a:pPr>
            <a:r>
              <a:rPr lang="en-US" dirty="0" err="1"/>
              <a:t>Terpenuhinya</a:t>
            </a:r>
            <a:r>
              <a:rPr lang="en-US" dirty="0"/>
              <a:t> </a:t>
            </a:r>
            <a:r>
              <a:rPr lang="en-US" dirty="0" err="1"/>
              <a:t>kebutuhan</a:t>
            </a:r>
            <a:r>
              <a:rPr lang="en-US" dirty="0"/>
              <a:t> </a:t>
            </a:r>
            <a:r>
              <a:rPr lang="en-US" dirty="0" err="1"/>
              <a:t>dasar</a:t>
            </a:r>
            <a:r>
              <a:rPr lang="en-US" dirty="0"/>
              <a:t> </a:t>
            </a:r>
            <a:r>
              <a:rPr lang="en-US" dirty="0" err="1"/>
              <a:t>masyarakat</a:t>
            </a:r>
            <a:r>
              <a:rPr lang="en-US" dirty="0"/>
              <a:t> di </a:t>
            </a:r>
            <a:r>
              <a:rPr lang="en-US" dirty="0" err="1"/>
              <a:t>bidang</a:t>
            </a:r>
            <a:r>
              <a:rPr lang="en-US" dirty="0"/>
              <a:t> </a:t>
            </a:r>
            <a:r>
              <a:rPr lang="en-US" dirty="0" err="1"/>
              <a:t>kesehatan</a:t>
            </a:r>
            <a:r>
              <a:rPr lang="en-US" dirty="0"/>
              <a:t> </a:t>
            </a:r>
            <a:r>
              <a:rPr lang="en-US" dirty="0" err="1"/>
              <a:t>dalam</a:t>
            </a:r>
            <a:r>
              <a:rPr lang="en-US" dirty="0"/>
              <a:t> </a:t>
            </a:r>
            <a:r>
              <a:rPr lang="en-US" dirty="0" err="1"/>
              <a:t>meningkatkan</a:t>
            </a:r>
            <a:r>
              <a:rPr lang="en-US" dirty="0"/>
              <a:t> </a:t>
            </a:r>
            <a:r>
              <a:rPr lang="en-US" dirty="0" err="1"/>
              <a:t>derajat</a:t>
            </a:r>
            <a:r>
              <a:rPr lang="en-US" dirty="0"/>
              <a:t> </a:t>
            </a:r>
            <a:r>
              <a:rPr lang="en-US" dirty="0" err="1"/>
              <a:t>kesehatan</a:t>
            </a:r>
            <a:r>
              <a:rPr lang="en-US" dirty="0"/>
              <a:t> yang </a:t>
            </a:r>
            <a:r>
              <a:rPr lang="en-US" dirty="0" err="1" smtClean="0"/>
              <a:t>setinggi-tingginya</a:t>
            </a:r>
            <a:endParaRPr lang="en-US" dirty="0"/>
          </a:p>
          <a:p>
            <a:pPr defTabSz="1106090">
              <a:defRPr/>
            </a:pPr>
            <a:endParaRPr lang="id-ID" dirty="0"/>
          </a:p>
        </p:txBody>
      </p:sp>
    </p:spTree>
    <p:extLst>
      <p:ext uri="{BB962C8B-B14F-4D97-AF65-F5344CB8AC3E}">
        <p14:creationId xmlns:p14="http://schemas.microsoft.com/office/powerpoint/2010/main" val="29722350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1244600"/>
            <a:ext cx="5967412" cy="3357563"/>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391988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1244600"/>
            <a:ext cx="5967412" cy="3357563"/>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9636234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1244600"/>
            <a:ext cx="5967412" cy="3357563"/>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6455393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19200" y="2516625"/>
            <a:ext cx="9753600" cy="2595025"/>
          </a:xfrm>
        </p:spPr>
        <p:txBody>
          <a:bodyPr>
            <a:normAutofit/>
          </a:bodyPr>
          <a:lstStyle>
            <a:lvl1pPr>
              <a:defRPr sz="4800"/>
            </a:lvl1pPr>
          </a:lstStyle>
          <a:p>
            <a:r>
              <a:rPr lang="en-US" smtClean="0"/>
              <a:t>Click to edit Master title style</a:t>
            </a:r>
            <a:endParaRPr lang="en-US"/>
          </a:p>
        </p:txBody>
      </p:sp>
      <p:sp>
        <p:nvSpPr>
          <p:cNvPr id="3" name="Subtitle 2"/>
          <p:cNvSpPr>
            <a:spLocks noGrp="1"/>
          </p:cNvSpPr>
          <p:nvPr>
            <p:ph type="subTitle" idx="1"/>
          </p:nvPr>
        </p:nvSpPr>
        <p:spPr>
          <a:xfrm>
            <a:off x="1219200" y="5166530"/>
            <a:ext cx="9753600" cy="1144632"/>
          </a:xfrm>
        </p:spPr>
        <p:txBody>
          <a:bodyPr>
            <a:normAutofit/>
          </a:bodyPr>
          <a:lstStyle>
            <a:lvl1pPr marL="0" indent="0" algn="l">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pPr>
              <a:defRPr/>
            </a:pPr>
            <a:endParaRPr lang="en-US" altLang="en-US" sz="1800" dirty="0">
              <a:solidFill>
                <a:srgbClr val="000000"/>
              </a:solidFill>
            </a:endParaRPr>
          </a:p>
        </p:txBody>
      </p:sp>
      <p:sp>
        <p:nvSpPr>
          <p:cNvPr id="8" name="Slide Number Placeholder 7"/>
          <p:cNvSpPr>
            <a:spLocks noGrp="1"/>
          </p:cNvSpPr>
          <p:nvPr>
            <p:ph type="sldNum" sz="quarter" idx="11"/>
          </p:nvPr>
        </p:nvSpPr>
        <p:spPr/>
        <p:txBody>
          <a:bodyPr/>
          <a:lstStyle/>
          <a:p>
            <a:fld id="{2754ED01-E2A0-4C1E-8E21-014B99041579}" type="slidenum">
              <a:rPr lang="en-US" smtClean="0"/>
              <a:pPr/>
              <a:t>‹#›</a:t>
            </a:fld>
            <a:endParaRPr lang="en-US"/>
          </a:p>
        </p:txBody>
      </p:sp>
      <p:sp>
        <p:nvSpPr>
          <p:cNvPr id="9" name="Footer Placeholder 8"/>
          <p:cNvSpPr>
            <a:spLocks noGrp="1"/>
          </p:cNvSpPr>
          <p:nvPr>
            <p:ph type="ftr" sz="quarter" idx="12"/>
          </p:nvPr>
        </p:nvSpPr>
        <p:spPr/>
        <p:txBody>
          <a:bodyPr/>
          <a:lstStyle/>
          <a:p>
            <a:pPr>
              <a:defRPr/>
            </a:pPr>
            <a:endParaRPr lang="en-US"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ltLang="en-US" sz="1800">
              <a:solidFill>
                <a:srgbClr val="000000"/>
              </a:solidFill>
            </a:endParaRPr>
          </a:p>
        </p:txBody>
      </p:sp>
      <p:sp>
        <p:nvSpPr>
          <p:cNvPr id="5" name="Footer Placeholder 4"/>
          <p:cNvSpPr>
            <a:spLocks noGrp="1"/>
          </p:cNvSpPr>
          <p:nvPr>
            <p:ph type="ftr" sz="quarter" idx="11"/>
          </p:nvPr>
        </p:nvSpPr>
        <p:spPr/>
        <p:txBody>
          <a:bodyPr/>
          <a:lstStyle/>
          <a:p>
            <a:pPr>
              <a:defRPr/>
            </a:pPr>
            <a:endParaRPr lang="en-US" altLang="en-US"/>
          </a:p>
        </p:txBody>
      </p:sp>
      <p:sp>
        <p:nvSpPr>
          <p:cNvPr id="6" name="Slide Number Placeholder 5"/>
          <p:cNvSpPr>
            <a:spLocks noGrp="1"/>
          </p:cNvSpPr>
          <p:nvPr>
            <p:ph type="sldNum" sz="quarter" idx="12"/>
          </p:nvPr>
        </p:nvSpPr>
        <p:spPr/>
        <p:txBody>
          <a:bodyPr/>
          <a:lstStyle/>
          <a:p>
            <a:fld id="{BC699D1F-0B3E-4ED1-BC68-7A11BF577CEC}" type="slidenum">
              <a:rPr lang="en-US" altLang="en-US" smtClean="0"/>
              <a:pPr/>
              <a:t>‹#›</a:t>
            </a:fld>
            <a:endParaRPr lang="en-US" altLang="en-US" sz="1800">
              <a:solidFill>
                <a:srgbClr val="000000"/>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31201" y="1826709"/>
            <a:ext cx="1989999" cy="448445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139365" y="1826709"/>
            <a:ext cx="6988635" cy="448445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ltLang="en-US" sz="1800">
              <a:solidFill>
                <a:srgbClr val="000000"/>
              </a:solidFill>
            </a:endParaRPr>
          </a:p>
        </p:txBody>
      </p:sp>
      <p:sp>
        <p:nvSpPr>
          <p:cNvPr id="5" name="Footer Placeholder 4"/>
          <p:cNvSpPr>
            <a:spLocks noGrp="1"/>
          </p:cNvSpPr>
          <p:nvPr>
            <p:ph type="ftr" sz="quarter" idx="11"/>
          </p:nvPr>
        </p:nvSpPr>
        <p:spPr/>
        <p:txBody>
          <a:bodyPr/>
          <a:lstStyle/>
          <a:p>
            <a:pPr>
              <a:defRPr/>
            </a:pPr>
            <a:endParaRPr lang="en-US" altLang="en-US"/>
          </a:p>
        </p:txBody>
      </p:sp>
      <p:sp>
        <p:nvSpPr>
          <p:cNvPr id="6" name="Slide Number Placeholder 5"/>
          <p:cNvSpPr>
            <a:spLocks noGrp="1"/>
          </p:cNvSpPr>
          <p:nvPr>
            <p:ph type="sldNum" sz="quarter" idx="12"/>
          </p:nvPr>
        </p:nvSpPr>
        <p:spPr/>
        <p:txBody>
          <a:bodyPr/>
          <a:lstStyle/>
          <a:p>
            <a:fld id="{85557784-7015-46F4-83F8-CAD949A950AD}" type="slidenum">
              <a:rPr lang="en-US" altLang="en-US" smtClean="0"/>
              <a:pPr/>
              <a:t>‹#›</a:t>
            </a:fld>
            <a:endParaRPr lang="en-US" altLang="en-US" sz="1800">
              <a:solidFill>
                <a:srgbClr val="000000"/>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4092906"/>
      </p:ext>
    </p:extLst>
  </p:cSld>
  <p:clrMapOvr>
    <a:masterClrMapping/>
  </p:clrMapOvr>
  <p:transition advClick="0"/>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22400" y="76200"/>
            <a:ext cx="10363200" cy="1143000"/>
          </a:xfrm>
        </p:spPr>
        <p:txBody>
          <a:bodyPr/>
          <a:lstStyle>
            <a:lvl1pPr algn="l">
              <a:defRPr baseline="0">
                <a:latin typeface="Tahoma" panose="020B0604030504040204" pitchFamily="34" charset="0"/>
                <a:ea typeface="Tahoma" panose="020B0604030504040204" pitchFamily="34" charset="0"/>
                <a:cs typeface="Tahoma" panose="020B0604030504040204" pitchFamily="34" charset="0"/>
              </a:defRPr>
            </a:lvl1pPr>
          </a:lstStyle>
          <a:p>
            <a:r>
              <a:rPr lang="en-US"/>
              <a:t>Click to edit Master title style</a:t>
            </a:r>
          </a:p>
        </p:txBody>
      </p:sp>
      <p:sp>
        <p:nvSpPr>
          <p:cNvPr id="3" name="Content Placeholder 2"/>
          <p:cNvSpPr>
            <a:spLocks noGrp="1"/>
          </p:cNvSpPr>
          <p:nvPr>
            <p:ph idx="1"/>
          </p:nvPr>
        </p:nvSpPr>
        <p:spPr>
          <a:xfrm>
            <a:off x="609600" y="1295400"/>
            <a:ext cx="10972800" cy="4525963"/>
          </a:xfrm>
        </p:spPr>
        <p:txBody>
          <a:bodyPr/>
          <a:lstStyle>
            <a:lvl1pPr>
              <a:defRPr baseline="0">
                <a:latin typeface="Tahoma" panose="020B0604030504040204" pitchFamily="34" charset="0"/>
                <a:ea typeface="Tahoma" panose="020B0604030504040204" pitchFamily="34" charset="0"/>
                <a:cs typeface="Tahoma" panose="020B0604030504040204" pitchFamily="34" charset="0"/>
              </a:defRPr>
            </a:lvl1pPr>
            <a:lvl2pPr>
              <a:defRPr baseline="0">
                <a:latin typeface="Tahoma" panose="020B0604030504040204" pitchFamily="34" charset="0"/>
                <a:ea typeface="Tahoma" panose="020B0604030504040204" pitchFamily="34" charset="0"/>
                <a:cs typeface="Tahoma" panose="020B0604030504040204" pitchFamily="34" charset="0"/>
              </a:defRPr>
            </a:lvl2pPr>
            <a:lvl3pPr>
              <a:defRPr baseline="0">
                <a:latin typeface="Tahoma" panose="020B0604030504040204" pitchFamily="34" charset="0"/>
                <a:ea typeface="Tahoma" panose="020B0604030504040204" pitchFamily="34" charset="0"/>
                <a:cs typeface="Tahoma" panose="020B0604030504040204" pitchFamily="34" charset="0"/>
              </a:defRPr>
            </a:lvl3pPr>
            <a:lvl4pPr>
              <a:defRPr baseline="0">
                <a:latin typeface="Tahoma" panose="020B0604030504040204" pitchFamily="34" charset="0"/>
                <a:ea typeface="Tahoma" panose="020B0604030504040204" pitchFamily="34" charset="0"/>
                <a:cs typeface="Tahoma" panose="020B0604030504040204" pitchFamily="34" charset="0"/>
              </a:defRPr>
            </a:lvl4pPr>
            <a:lvl5pPr>
              <a:defRPr baseline="0">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pic>
        <p:nvPicPr>
          <p:cNvPr id="7" name="Picture 11" descr="logo Depkes"/>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546" y="32656"/>
            <a:ext cx="1298623" cy="1186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368311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22400" y="76200"/>
            <a:ext cx="10363200" cy="1143000"/>
          </a:xfrm>
        </p:spPr>
        <p:txBody>
          <a:bodyPr/>
          <a:lstStyle>
            <a:lvl1pPr algn="l">
              <a:defRPr baseline="0">
                <a:latin typeface="Comic Sans MS" panose="030F0702030302020204" pitchFamily="66" charset="0"/>
                <a:ea typeface="Tahoma" panose="020B0604030504040204" pitchFamily="34" charset="0"/>
                <a:cs typeface="Tahoma" panose="020B0604030504040204" pitchFamily="34" charset="0"/>
              </a:defRPr>
            </a:lvl1pPr>
          </a:lstStyle>
          <a:p>
            <a:r>
              <a:rPr lang="en-US"/>
              <a:t>Click to edit Master title style</a:t>
            </a:r>
          </a:p>
        </p:txBody>
      </p:sp>
      <p:sp>
        <p:nvSpPr>
          <p:cNvPr id="3" name="Content Placeholder 2"/>
          <p:cNvSpPr>
            <a:spLocks noGrp="1"/>
          </p:cNvSpPr>
          <p:nvPr>
            <p:ph idx="1"/>
          </p:nvPr>
        </p:nvSpPr>
        <p:spPr>
          <a:xfrm>
            <a:off x="609600" y="1295400"/>
            <a:ext cx="10972800" cy="4525963"/>
          </a:xfrm>
        </p:spPr>
        <p:txBody>
          <a:bodyPr/>
          <a:lstStyle>
            <a:lvl1pPr>
              <a:defRPr baseline="0">
                <a:latin typeface="Comic Sans MS" panose="030F0702030302020204" pitchFamily="66" charset="0"/>
                <a:ea typeface="Tahoma" panose="020B0604030504040204" pitchFamily="34" charset="0"/>
                <a:cs typeface="Tahoma" panose="020B0604030504040204" pitchFamily="34" charset="0"/>
              </a:defRPr>
            </a:lvl1pPr>
            <a:lvl2pPr>
              <a:defRPr baseline="0">
                <a:latin typeface="Comic Sans MS" panose="030F0702030302020204" pitchFamily="66" charset="0"/>
                <a:ea typeface="Tahoma" panose="020B0604030504040204" pitchFamily="34" charset="0"/>
                <a:cs typeface="Tahoma" panose="020B0604030504040204" pitchFamily="34" charset="0"/>
              </a:defRPr>
            </a:lvl2pPr>
            <a:lvl3pPr>
              <a:defRPr baseline="0">
                <a:latin typeface="Comic Sans MS" panose="030F0702030302020204" pitchFamily="66" charset="0"/>
                <a:ea typeface="Tahoma" panose="020B0604030504040204" pitchFamily="34" charset="0"/>
                <a:cs typeface="Tahoma" panose="020B0604030504040204" pitchFamily="34" charset="0"/>
              </a:defRPr>
            </a:lvl3pPr>
            <a:lvl4pPr>
              <a:defRPr baseline="0">
                <a:latin typeface="Comic Sans MS" panose="030F0702030302020204" pitchFamily="66" charset="0"/>
                <a:ea typeface="Tahoma" panose="020B0604030504040204" pitchFamily="34" charset="0"/>
                <a:cs typeface="Tahoma" panose="020B0604030504040204" pitchFamily="34" charset="0"/>
              </a:defRPr>
            </a:lvl4pPr>
            <a:lvl5pPr>
              <a:defRPr baseline="0">
                <a:latin typeface="Comic Sans MS" panose="030F0702030302020204" pitchFamily="66"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pic>
        <p:nvPicPr>
          <p:cNvPr id="7" name="Picture 11" descr="logo Depkes"/>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546" y="32656"/>
            <a:ext cx="1298623" cy="1186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627299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22400" y="76200"/>
            <a:ext cx="10363200" cy="1143000"/>
          </a:xfrm>
        </p:spPr>
        <p:txBody>
          <a:bodyPr/>
          <a:lstStyle>
            <a:lvl1pPr algn="l">
              <a:defRPr baseline="0">
                <a:latin typeface="Tahoma" panose="020B0604030504040204" pitchFamily="34" charset="0"/>
                <a:ea typeface="Tahoma" panose="020B0604030504040204" pitchFamily="34" charset="0"/>
                <a:cs typeface="Tahoma" panose="020B0604030504040204" pitchFamily="34" charset="0"/>
              </a:defRPr>
            </a:lvl1pPr>
          </a:lstStyle>
          <a:p>
            <a:r>
              <a:rPr lang="en-US"/>
              <a:t>Click to edit Master title style</a:t>
            </a:r>
          </a:p>
        </p:txBody>
      </p:sp>
      <p:sp>
        <p:nvSpPr>
          <p:cNvPr id="3" name="Content Placeholder 2"/>
          <p:cNvSpPr>
            <a:spLocks noGrp="1"/>
          </p:cNvSpPr>
          <p:nvPr>
            <p:ph idx="1"/>
          </p:nvPr>
        </p:nvSpPr>
        <p:spPr>
          <a:xfrm>
            <a:off x="609600" y="1295400"/>
            <a:ext cx="10972800" cy="4525963"/>
          </a:xfrm>
        </p:spPr>
        <p:txBody>
          <a:bodyPr/>
          <a:lstStyle>
            <a:lvl1pPr>
              <a:defRPr baseline="0">
                <a:latin typeface="Tahoma" panose="020B0604030504040204" pitchFamily="34" charset="0"/>
                <a:ea typeface="Tahoma" panose="020B0604030504040204" pitchFamily="34" charset="0"/>
                <a:cs typeface="Tahoma" panose="020B0604030504040204" pitchFamily="34" charset="0"/>
              </a:defRPr>
            </a:lvl1pPr>
            <a:lvl2pPr>
              <a:defRPr baseline="0">
                <a:latin typeface="Tahoma" panose="020B0604030504040204" pitchFamily="34" charset="0"/>
                <a:ea typeface="Tahoma" panose="020B0604030504040204" pitchFamily="34" charset="0"/>
                <a:cs typeface="Tahoma" panose="020B0604030504040204" pitchFamily="34" charset="0"/>
              </a:defRPr>
            </a:lvl2pPr>
            <a:lvl3pPr>
              <a:defRPr baseline="0">
                <a:latin typeface="Tahoma" panose="020B0604030504040204" pitchFamily="34" charset="0"/>
                <a:ea typeface="Tahoma" panose="020B0604030504040204" pitchFamily="34" charset="0"/>
                <a:cs typeface="Tahoma" panose="020B0604030504040204" pitchFamily="34" charset="0"/>
              </a:defRPr>
            </a:lvl3pPr>
            <a:lvl4pPr>
              <a:defRPr baseline="0">
                <a:latin typeface="Tahoma" panose="020B0604030504040204" pitchFamily="34" charset="0"/>
                <a:ea typeface="Tahoma" panose="020B0604030504040204" pitchFamily="34" charset="0"/>
                <a:cs typeface="Tahoma" panose="020B0604030504040204" pitchFamily="34" charset="0"/>
              </a:defRPr>
            </a:lvl4pPr>
            <a:lvl5pPr>
              <a:defRPr baseline="0">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pic>
        <p:nvPicPr>
          <p:cNvPr id="7" name="Picture 11" descr="logo Depkes"/>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546" y="32656"/>
            <a:ext cx="1298623" cy="1186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77164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22400" y="76200"/>
            <a:ext cx="10363200" cy="1143000"/>
          </a:xfrm>
        </p:spPr>
        <p:txBody>
          <a:bodyPr/>
          <a:lstStyle>
            <a:lvl1pPr algn="l">
              <a:defRPr baseline="0">
                <a:latin typeface="Tahoma" panose="020B0604030504040204" pitchFamily="34" charset="0"/>
                <a:ea typeface="Tahoma" panose="020B0604030504040204" pitchFamily="34" charset="0"/>
                <a:cs typeface="Tahoma" panose="020B0604030504040204" pitchFamily="34" charset="0"/>
              </a:defRPr>
            </a:lvl1pPr>
          </a:lstStyle>
          <a:p>
            <a:r>
              <a:rPr lang="en-US"/>
              <a:t>Click to edit Master title style</a:t>
            </a:r>
          </a:p>
        </p:txBody>
      </p:sp>
      <p:sp>
        <p:nvSpPr>
          <p:cNvPr id="3" name="Content Placeholder 2"/>
          <p:cNvSpPr>
            <a:spLocks noGrp="1"/>
          </p:cNvSpPr>
          <p:nvPr>
            <p:ph idx="1"/>
          </p:nvPr>
        </p:nvSpPr>
        <p:spPr>
          <a:xfrm>
            <a:off x="609600" y="1295400"/>
            <a:ext cx="10972800" cy="4525963"/>
          </a:xfrm>
        </p:spPr>
        <p:txBody>
          <a:bodyPr/>
          <a:lstStyle>
            <a:lvl1pPr>
              <a:defRPr baseline="0">
                <a:latin typeface="Tahoma" panose="020B0604030504040204" pitchFamily="34" charset="0"/>
                <a:ea typeface="Tahoma" panose="020B0604030504040204" pitchFamily="34" charset="0"/>
                <a:cs typeface="Tahoma" panose="020B0604030504040204" pitchFamily="34" charset="0"/>
              </a:defRPr>
            </a:lvl1pPr>
            <a:lvl2pPr>
              <a:defRPr baseline="0">
                <a:latin typeface="Tahoma" panose="020B0604030504040204" pitchFamily="34" charset="0"/>
                <a:ea typeface="Tahoma" panose="020B0604030504040204" pitchFamily="34" charset="0"/>
                <a:cs typeface="Tahoma" panose="020B0604030504040204" pitchFamily="34" charset="0"/>
              </a:defRPr>
            </a:lvl2pPr>
            <a:lvl3pPr>
              <a:defRPr baseline="0">
                <a:latin typeface="Tahoma" panose="020B0604030504040204" pitchFamily="34" charset="0"/>
                <a:ea typeface="Tahoma" panose="020B0604030504040204" pitchFamily="34" charset="0"/>
                <a:cs typeface="Tahoma" panose="020B0604030504040204" pitchFamily="34" charset="0"/>
              </a:defRPr>
            </a:lvl3pPr>
            <a:lvl4pPr>
              <a:defRPr baseline="0">
                <a:latin typeface="Tahoma" panose="020B0604030504040204" pitchFamily="34" charset="0"/>
                <a:ea typeface="Tahoma" panose="020B0604030504040204" pitchFamily="34" charset="0"/>
                <a:cs typeface="Tahoma" panose="020B0604030504040204" pitchFamily="34" charset="0"/>
              </a:defRPr>
            </a:lvl4pPr>
            <a:lvl5pPr>
              <a:defRPr baseline="0">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pic>
        <p:nvPicPr>
          <p:cNvPr id="7" name="Picture 11" descr="logo Depkes"/>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546" y="32656"/>
            <a:ext cx="1298623" cy="1186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938436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22400" y="76200"/>
            <a:ext cx="10363200" cy="1143000"/>
          </a:xfrm>
        </p:spPr>
        <p:txBody>
          <a:bodyPr/>
          <a:lstStyle>
            <a:lvl1pPr algn="l">
              <a:defRPr baseline="0">
                <a:latin typeface="Tahoma" panose="020B0604030504040204" pitchFamily="34" charset="0"/>
                <a:ea typeface="Tahoma" panose="020B0604030504040204" pitchFamily="34" charset="0"/>
                <a:cs typeface="Tahoma" panose="020B0604030504040204" pitchFamily="34" charset="0"/>
              </a:defRPr>
            </a:lvl1pPr>
          </a:lstStyle>
          <a:p>
            <a:r>
              <a:rPr lang="en-US"/>
              <a:t>Click to edit Master title style</a:t>
            </a:r>
          </a:p>
        </p:txBody>
      </p:sp>
      <p:sp>
        <p:nvSpPr>
          <p:cNvPr id="3" name="Content Placeholder 2"/>
          <p:cNvSpPr>
            <a:spLocks noGrp="1"/>
          </p:cNvSpPr>
          <p:nvPr>
            <p:ph idx="1"/>
          </p:nvPr>
        </p:nvSpPr>
        <p:spPr>
          <a:xfrm>
            <a:off x="609600" y="1295400"/>
            <a:ext cx="10972800" cy="4525963"/>
          </a:xfrm>
        </p:spPr>
        <p:txBody>
          <a:bodyPr/>
          <a:lstStyle>
            <a:lvl1pPr>
              <a:defRPr baseline="0">
                <a:latin typeface="Tahoma" panose="020B0604030504040204" pitchFamily="34" charset="0"/>
                <a:ea typeface="Tahoma" panose="020B0604030504040204" pitchFamily="34" charset="0"/>
                <a:cs typeface="Tahoma" panose="020B0604030504040204" pitchFamily="34" charset="0"/>
              </a:defRPr>
            </a:lvl1pPr>
            <a:lvl2pPr>
              <a:defRPr baseline="0">
                <a:latin typeface="Tahoma" panose="020B0604030504040204" pitchFamily="34" charset="0"/>
                <a:ea typeface="Tahoma" panose="020B0604030504040204" pitchFamily="34" charset="0"/>
                <a:cs typeface="Tahoma" panose="020B0604030504040204" pitchFamily="34" charset="0"/>
              </a:defRPr>
            </a:lvl2pPr>
            <a:lvl3pPr>
              <a:defRPr baseline="0">
                <a:latin typeface="Tahoma" panose="020B0604030504040204" pitchFamily="34" charset="0"/>
                <a:ea typeface="Tahoma" panose="020B0604030504040204" pitchFamily="34" charset="0"/>
                <a:cs typeface="Tahoma" panose="020B0604030504040204" pitchFamily="34" charset="0"/>
              </a:defRPr>
            </a:lvl3pPr>
            <a:lvl4pPr>
              <a:defRPr baseline="0">
                <a:latin typeface="Tahoma" panose="020B0604030504040204" pitchFamily="34" charset="0"/>
                <a:ea typeface="Tahoma" panose="020B0604030504040204" pitchFamily="34" charset="0"/>
                <a:cs typeface="Tahoma" panose="020B0604030504040204" pitchFamily="34" charset="0"/>
              </a:defRPr>
            </a:lvl4pPr>
            <a:lvl5pPr>
              <a:defRPr baseline="0">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pic>
        <p:nvPicPr>
          <p:cNvPr id="7" name="Picture 11" descr="logo Depkes"/>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546" y="32656"/>
            <a:ext cx="1298623" cy="1186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86870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4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22400" y="76200"/>
            <a:ext cx="10363200" cy="1143000"/>
          </a:xfrm>
        </p:spPr>
        <p:txBody>
          <a:bodyPr/>
          <a:lstStyle>
            <a:lvl1pPr algn="l">
              <a:defRPr baseline="0">
                <a:latin typeface="Tahoma" panose="020B0604030504040204" pitchFamily="34" charset="0"/>
                <a:ea typeface="Tahoma" panose="020B0604030504040204" pitchFamily="34" charset="0"/>
                <a:cs typeface="Tahoma" panose="020B0604030504040204" pitchFamily="34" charset="0"/>
              </a:defRPr>
            </a:lvl1pPr>
          </a:lstStyle>
          <a:p>
            <a:r>
              <a:rPr lang="en-US"/>
              <a:t>Click to edit Master title style</a:t>
            </a:r>
          </a:p>
        </p:txBody>
      </p:sp>
      <p:sp>
        <p:nvSpPr>
          <p:cNvPr id="3" name="Content Placeholder 2"/>
          <p:cNvSpPr>
            <a:spLocks noGrp="1"/>
          </p:cNvSpPr>
          <p:nvPr>
            <p:ph idx="1"/>
          </p:nvPr>
        </p:nvSpPr>
        <p:spPr>
          <a:xfrm>
            <a:off x="609600" y="1295400"/>
            <a:ext cx="10972800" cy="4525963"/>
          </a:xfrm>
        </p:spPr>
        <p:txBody>
          <a:bodyPr/>
          <a:lstStyle>
            <a:lvl1pPr>
              <a:defRPr baseline="0">
                <a:latin typeface="Tahoma" panose="020B0604030504040204" pitchFamily="34" charset="0"/>
                <a:ea typeface="Tahoma" panose="020B0604030504040204" pitchFamily="34" charset="0"/>
                <a:cs typeface="Tahoma" panose="020B0604030504040204" pitchFamily="34" charset="0"/>
              </a:defRPr>
            </a:lvl1pPr>
            <a:lvl2pPr>
              <a:defRPr baseline="0">
                <a:latin typeface="Tahoma" panose="020B0604030504040204" pitchFamily="34" charset="0"/>
                <a:ea typeface="Tahoma" panose="020B0604030504040204" pitchFamily="34" charset="0"/>
                <a:cs typeface="Tahoma" panose="020B0604030504040204" pitchFamily="34" charset="0"/>
              </a:defRPr>
            </a:lvl2pPr>
            <a:lvl3pPr>
              <a:defRPr baseline="0">
                <a:latin typeface="Tahoma" panose="020B0604030504040204" pitchFamily="34" charset="0"/>
                <a:ea typeface="Tahoma" panose="020B0604030504040204" pitchFamily="34" charset="0"/>
                <a:cs typeface="Tahoma" panose="020B0604030504040204" pitchFamily="34" charset="0"/>
              </a:defRPr>
            </a:lvl3pPr>
            <a:lvl4pPr>
              <a:defRPr baseline="0">
                <a:latin typeface="Tahoma" panose="020B0604030504040204" pitchFamily="34" charset="0"/>
                <a:ea typeface="Tahoma" panose="020B0604030504040204" pitchFamily="34" charset="0"/>
                <a:cs typeface="Tahoma" panose="020B0604030504040204" pitchFamily="34" charset="0"/>
              </a:defRPr>
            </a:lvl4pPr>
            <a:lvl5pPr>
              <a:defRPr baseline="0">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pic>
        <p:nvPicPr>
          <p:cNvPr id="7" name="Picture 11" descr="logo Depkes"/>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546" y="32656"/>
            <a:ext cx="1298623" cy="1186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41726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6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22400" y="76200"/>
            <a:ext cx="10363200" cy="1143000"/>
          </a:xfrm>
        </p:spPr>
        <p:txBody>
          <a:bodyPr/>
          <a:lstStyle>
            <a:lvl1pPr algn="l">
              <a:defRPr baseline="0">
                <a:latin typeface="Tahoma" panose="020B0604030504040204" pitchFamily="34" charset="0"/>
                <a:ea typeface="Tahoma" panose="020B0604030504040204" pitchFamily="34" charset="0"/>
                <a:cs typeface="Tahoma" panose="020B0604030504040204" pitchFamily="34" charset="0"/>
              </a:defRPr>
            </a:lvl1pPr>
          </a:lstStyle>
          <a:p>
            <a:r>
              <a:rPr lang="en-US"/>
              <a:t>Click to edit Master title style</a:t>
            </a:r>
          </a:p>
        </p:txBody>
      </p:sp>
      <p:sp>
        <p:nvSpPr>
          <p:cNvPr id="3" name="Content Placeholder 2"/>
          <p:cNvSpPr>
            <a:spLocks noGrp="1"/>
          </p:cNvSpPr>
          <p:nvPr>
            <p:ph idx="1"/>
          </p:nvPr>
        </p:nvSpPr>
        <p:spPr>
          <a:xfrm>
            <a:off x="609600" y="1295400"/>
            <a:ext cx="10972800" cy="4525963"/>
          </a:xfrm>
        </p:spPr>
        <p:txBody>
          <a:bodyPr/>
          <a:lstStyle>
            <a:lvl1pPr>
              <a:defRPr baseline="0">
                <a:latin typeface="Tahoma" panose="020B0604030504040204" pitchFamily="34" charset="0"/>
                <a:ea typeface="Tahoma" panose="020B0604030504040204" pitchFamily="34" charset="0"/>
                <a:cs typeface="Tahoma" panose="020B0604030504040204" pitchFamily="34" charset="0"/>
              </a:defRPr>
            </a:lvl1pPr>
            <a:lvl2pPr>
              <a:defRPr baseline="0">
                <a:latin typeface="Tahoma" panose="020B0604030504040204" pitchFamily="34" charset="0"/>
                <a:ea typeface="Tahoma" panose="020B0604030504040204" pitchFamily="34" charset="0"/>
                <a:cs typeface="Tahoma" panose="020B0604030504040204" pitchFamily="34" charset="0"/>
              </a:defRPr>
            </a:lvl2pPr>
            <a:lvl3pPr>
              <a:defRPr baseline="0">
                <a:latin typeface="Tahoma" panose="020B0604030504040204" pitchFamily="34" charset="0"/>
                <a:ea typeface="Tahoma" panose="020B0604030504040204" pitchFamily="34" charset="0"/>
                <a:cs typeface="Tahoma" panose="020B0604030504040204" pitchFamily="34" charset="0"/>
              </a:defRPr>
            </a:lvl3pPr>
            <a:lvl4pPr>
              <a:defRPr baseline="0">
                <a:latin typeface="Tahoma" panose="020B0604030504040204" pitchFamily="34" charset="0"/>
                <a:ea typeface="Tahoma" panose="020B0604030504040204" pitchFamily="34" charset="0"/>
                <a:cs typeface="Tahoma" panose="020B0604030504040204" pitchFamily="34" charset="0"/>
              </a:defRPr>
            </a:lvl4pPr>
            <a:lvl5pPr>
              <a:defRPr baseline="0">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pic>
        <p:nvPicPr>
          <p:cNvPr id="7" name="Picture 11" descr="logo Depkes"/>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546" y="32656"/>
            <a:ext cx="1298623" cy="1186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068028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a:defRPr/>
            </a:pPr>
            <a:endParaRPr lang="en-US" altLang="en-US" sz="1800">
              <a:solidFill>
                <a:srgbClr val="000000"/>
              </a:solidFill>
            </a:endParaRPr>
          </a:p>
        </p:txBody>
      </p:sp>
      <p:sp>
        <p:nvSpPr>
          <p:cNvPr id="5" name="Footer Placeholder 4"/>
          <p:cNvSpPr>
            <a:spLocks noGrp="1"/>
          </p:cNvSpPr>
          <p:nvPr>
            <p:ph type="ftr" sz="quarter" idx="11"/>
          </p:nvPr>
        </p:nvSpPr>
        <p:spPr/>
        <p:txBody>
          <a:bodyPr/>
          <a:lstStyle/>
          <a:p>
            <a:pPr>
              <a:defRPr/>
            </a:pPr>
            <a:endParaRPr lang="en-US" altLang="en-US"/>
          </a:p>
        </p:txBody>
      </p:sp>
      <p:sp>
        <p:nvSpPr>
          <p:cNvPr id="6" name="Slide Number Placeholder 5"/>
          <p:cNvSpPr>
            <a:spLocks noGrp="1"/>
          </p:cNvSpPr>
          <p:nvPr>
            <p:ph type="sldNum" sz="quarter" idx="12"/>
          </p:nvPr>
        </p:nvSpPr>
        <p:spPr/>
        <p:txBody>
          <a:bodyPr/>
          <a:lstStyle/>
          <a:p>
            <a:fld id="{B2553865-3461-415F-BE02-2AF3651844CF}" type="slidenum">
              <a:rPr lang="en-US" altLang="en-US" smtClean="0"/>
              <a:pPr/>
              <a:t>‹#›</a:t>
            </a:fld>
            <a:endParaRPr lang="en-US" altLang="en-US" sz="1800">
              <a:solidFill>
                <a:srgbClr val="000000"/>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8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22400" y="76200"/>
            <a:ext cx="10363200" cy="1143000"/>
          </a:xfrm>
        </p:spPr>
        <p:txBody>
          <a:bodyPr/>
          <a:lstStyle>
            <a:lvl1pPr algn="l">
              <a:defRPr baseline="0">
                <a:latin typeface="Tahoma" panose="020B0604030504040204" pitchFamily="34" charset="0"/>
                <a:ea typeface="Tahoma" panose="020B0604030504040204" pitchFamily="34" charset="0"/>
                <a:cs typeface="Tahoma" panose="020B0604030504040204" pitchFamily="34" charset="0"/>
              </a:defRPr>
            </a:lvl1pPr>
          </a:lstStyle>
          <a:p>
            <a:r>
              <a:rPr lang="en-US"/>
              <a:t>Click to edit Master title style</a:t>
            </a:r>
          </a:p>
        </p:txBody>
      </p:sp>
      <p:sp>
        <p:nvSpPr>
          <p:cNvPr id="3" name="Content Placeholder 2"/>
          <p:cNvSpPr>
            <a:spLocks noGrp="1"/>
          </p:cNvSpPr>
          <p:nvPr>
            <p:ph idx="1"/>
          </p:nvPr>
        </p:nvSpPr>
        <p:spPr>
          <a:xfrm>
            <a:off x="609600" y="1295400"/>
            <a:ext cx="10972800" cy="4525963"/>
          </a:xfrm>
        </p:spPr>
        <p:txBody>
          <a:bodyPr/>
          <a:lstStyle>
            <a:lvl1pPr>
              <a:defRPr baseline="0">
                <a:latin typeface="Tahoma" panose="020B0604030504040204" pitchFamily="34" charset="0"/>
                <a:ea typeface="Tahoma" panose="020B0604030504040204" pitchFamily="34" charset="0"/>
                <a:cs typeface="Tahoma" panose="020B0604030504040204" pitchFamily="34" charset="0"/>
              </a:defRPr>
            </a:lvl1pPr>
            <a:lvl2pPr>
              <a:defRPr baseline="0">
                <a:latin typeface="Tahoma" panose="020B0604030504040204" pitchFamily="34" charset="0"/>
                <a:ea typeface="Tahoma" panose="020B0604030504040204" pitchFamily="34" charset="0"/>
                <a:cs typeface="Tahoma" panose="020B0604030504040204" pitchFamily="34" charset="0"/>
              </a:defRPr>
            </a:lvl2pPr>
            <a:lvl3pPr>
              <a:defRPr baseline="0">
                <a:latin typeface="Tahoma" panose="020B0604030504040204" pitchFamily="34" charset="0"/>
                <a:ea typeface="Tahoma" panose="020B0604030504040204" pitchFamily="34" charset="0"/>
                <a:cs typeface="Tahoma" panose="020B0604030504040204" pitchFamily="34" charset="0"/>
              </a:defRPr>
            </a:lvl3pPr>
            <a:lvl4pPr>
              <a:defRPr baseline="0">
                <a:latin typeface="Tahoma" panose="020B0604030504040204" pitchFamily="34" charset="0"/>
                <a:ea typeface="Tahoma" panose="020B0604030504040204" pitchFamily="34" charset="0"/>
                <a:cs typeface="Tahoma" panose="020B0604030504040204" pitchFamily="34" charset="0"/>
              </a:defRPr>
            </a:lvl4pPr>
            <a:lvl5pPr>
              <a:defRPr baseline="0">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pic>
        <p:nvPicPr>
          <p:cNvPr id="7" name="Picture 11" descr="logo Depkes"/>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546" y="32656"/>
            <a:ext cx="1298623" cy="1186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7081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5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422400" y="76200"/>
            <a:ext cx="10363200" cy="1143000"/>
          </a:xfrm>
        </p:spPr>
        <p:txBody>
          <a:bodyPr/>
          <a:lstStyle>
            <a:lvl1pPr algn="l">
              <a:defRPr baseline="0">
                <a:latin typeface="Tahoma" panose="020B0604030504040204" pitchFamily="34" charset="0"/>
                <a:ea typeface="Tahoma" panose="020B0604030504040204" pitchFamily="34" charset="0"/>
                <a:cs typeface="Tahoma" panose="020B0604030504040204" pitchFamily="34" charset="0"/>
              </a:defRPr>
            </a:lvl1pPr>
          </a:lstStyle>
          <a:p>
            <a:r>
              <a:rPr lang="en-US"/>
              <a:t>Click to edit Master title style</a:t>
            </a:r>
          </a:p>
        </p:txBody>
      </p:sp>
      <p:sp>
        <p:nvSpPr>
          <p:cNvPr id="3" name="Content Placeholder 2"/>
          <p:cNvSpPr>
            <a:spLocks noGrp="1"/>
          </p:cNvSpPr>
          <p:nvPr>
            <p:ph idx="1"/>
          </p:nvPr>
        </p:nvSpPr>
        <p:spPr>
          <a:xfrm>
            <a:off x="609600" y="1295400"/>
            <a:ext cx="10972800" cy="4525963"/>
          </a:xfrm>
        </p:spPr>
        <p:txBody>
          <a:bodyPr/>
          <a:lstStyle>
            <a:lvl1pPr>
              <a:defRPr baseline="0">
                <a:latin typeface="Tahoma" panose="020B0604030504040204" pitchFamily="34" charset="0"/>
                <a:ea typeface="Tahoma" panose="020B0604030504040204" pitchFamily="34" charset="0"/>
                <a:cs typeface="Tahoma" panose="020B0604030504040204" pitchFamily="34" charset="0"/>
              </a:defRPr>
            </a:lvl1pPr>
            <a:lvl2pPr>
              <a:defRPr baseline="0">
                <a:latin typeface="Tahoma" panose="020B0604030504040204" pitchFamily="34" charset="0"/>
                <a:ea typeface="Tahoma" panose="020B0604030504040204" pitchFamily="34" charset="0"/>
                <a:cs typeface="Tahoma" panose="020B0604030504040204" pitchFamily="34" charset="0"/>
              </a:defRPr>
            </a:lvl2pPr>
            <a:lvl3pPr>
              <a:defRPr baseline="0">
                <a:latin typeface="Tahoma" panose="020B0604030504040204" pitchFamily="34" charset="0"/>
                <a:ea typeface="Tahoma" panose="020B0604030504040204" pitchFamily="34" charset="0"/>
                <a:cs typeface="Tahoma" panose="020B0604030504040204" pitchFamily="34" charset="0"/>
              </a:defRPr>
            </a:lvl3pPr>
            <a:lvl4pPr>
              <a:defRPr baseline="0">
                <a:latin typeface="Tahoma" panose="020B0604030504040204" pitchFamily="34" charset="0"/>
                <a:ea typeface="Tahoma" panose="020B0604030504040204" pitchFamily="34" charset="0"/>
                <a:cs typeface="Tahoma" panose="020B0604030504040204" pitchFamily="34" charset="0"/>
              </a:defRPr>
            </a:lvl4pPr>
            <a:lvl5pPr>
              <a:defRPr baseline="0">
                <a:latin typeface="Tahoma" panose="020B0604030504040204" pitchFamily="34" charset="0"/>
                <a:ea typeface="Tahoma" panose="020B0604030504040204" pitchFamily="34" charset="0"/>
                <a:cs typeface="Tahom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pic>
        <p:nvPicPr>
          <p:cNvPr id="7" name="Picture 11" descr="logo Depkes"/>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3546" y="32656"/>
            <a:ext cx="1298623" cy="1186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329877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1813905"/>
      </p:ext>
    </p:extLst>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19200" y="5017572"/>
            <a:ext cx="9753600" cy="1293592"/>
          </a:xfrm>
        </p:spPr>
        <p:txBody>
          <a:bodyPr anchor="t"/>
          <a:lstStyle>
            <a:lvl1pPr algn="l">
              <a:defRPr sz="4000" b="0" cap="none"/>
            </a:lvl1pPr>
          </a:lstStyle>
          <a:p>
            <a:r>
              <a:rPr lang="en-US" smtClean="0"/>
              <a:t>Click to edit Master title style</a:t>
            </a:r>
            <a:endParaRPr lang="en-US"/>
          </a:p>
        </p:txBody>
      </p:sp>
      <p:sp>
        <p:nvSpPr>
          <p:cNvPr id="3" name="Text Placeholder 2"/>
          <p:cNvSpPr>
            <a:spLocks noGrp="1"/>
          </p:cNvSpPr>
          <p:nvPr>
            <p:ph type="body" idx="1"/>
          </p:nvPr>
        </p:nvSpPr>
        <p:spPr>
          <a:xfrm>
            <a:off x="1219200" y="3865098"/>
            <a:ext cx="9753600" cy="1098439"/>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ltLang="en-US" sz="1800">
              <a:solidFill>
                <a:srgbClr val="000000"/>
              </a:solidFill>
            </a:endParaRPr>
          </a:p>
        </p:txBody>
      </p:sp>
      <p:sp>
        <p:nvSpPr>
          <p:cNvPr id="5" name="Footer Placeholder 4"/>
          <p:cNvSpPr>
            <a:spLocks noGrp="1"/>
          </p:cNvSpPr>
          <p:nvPr>
            <p:ph type="ftr" sz="quarter" idx="11"/>
          </p:nvPr>
        </p:nvSpPr>
        <p:spPr/>
        <p:txBody>
          <a:bodyPr/>
          <a:lstStyle/>
          <a:p>
            <a:pPr>
              <a:defRPr/>
            </a:pPr>
            <a:endParaRPr lang="en-US" altLang="en-US"/>
          </a:p>
        </p:txBody>
      </p:sp>
      <p:sp>
        <p:nvSpPr>
          <p:cNvPr id="6" name="Slide Number Placeholder 5"/>
          <p:cNvSpPr>
            <a:spLocks noGrp="1"/>
          </p:cNvSpPr>
          <p:nvPr>
            <p:ph type="sldNum" sz="quarter" idx="12"/>
          </p:nvPr>
        </p:nvSpPr>
        <p:spPr/>
        <p:txBody>
          <a:bodyPr/>
          <a:lstStyle/>
          <a:p>
            <a:fld id="{B700CFF6-3951-4298-8C94-651A7A97C237}" type="slidenum">
              <a:rPr lang="en-US" altLang="en-US" smtClean="0"/>
              <a:pPr/>
              <a:t>‹#›</a:t>
            </a:fld>
            <a:endParaRPr lang="en-US" altLang="en-US" sz="1800">
              <a:solidFill>
                <a:srgbClr val="000000"/>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pPr>
              <a:defRPr/>
            </a:pPr>
            <a:endParaRPr lang="en-US" altLang="en-US" sz="1800">
              <a:solidFill>
                <a:srgbClr val="000000"/>
              </a:solidFill>
            </a:endParaRPr>
          </a:p>
        </p:txBody>
      </p:sp>
      <p:sp>
        <p:nvSpPr>
          <p:cNvPr id="6" name="Footer Placeholder 5"/>
          <p:cNvSpPr>
            <a:spLocks noGrp="1"/>
          </p:cNvSpPr>
          <p:nvPr>
            <p:ph type="ftr" sz="quarter" idx="11"/>
          </p:nvPr>
        </p:nvSpPr>
        <p:spPr/>
        <p:txBody>
          <a:bodyPr/>
          <a:lstStyle/>
          <a:p>
            <a:pPr>
              <a:defRPr/>
            </a:pPr>
            <a:endParaRPr lang="en-US" altLang="en-US"/>
          </a:p>
        </p:txBody>
      </p:sp>
      <p:sp>
        <p:nvSpPr>
          <p:cNvPr id="7" name="Slide Number Placeholder 6"/>
          <p:cNvSpPr>
            <a:spLocks noGrp="1"/>
          </p:cNvSpPr>
          <p:nvPr>
            <p:ph type="sldNum" sz="quarter" idx="12"/>
          </p:nvPr>
        </p:nvSpPr>
        <p:spPr/>
        <p:txBody>
          <a:bodyPr/>
          <a:lstStyle/>
          <a:p>
            <a:fld id="{12114231-309D-493E-8DFB-62115EC0CB29}" type="slidenum">
              <a:rPr lang="en-US" altLang="en-US" smtClean="0"/>
              <a:pPr/>
              <a:t>‹#›</a:t>
            </a:fld>
            <a:endParaRPr lang="en-US" altLang="en-US" sz="1800">
              <a:solidFill>
                <a:srgbClr val="000000"/>
              </a:solidFill>
            </a:endParaRPr>
          </a:p>
        </p:txBody>
      </p:sp>
      <p:sp>
        <p:nvSpPr>
          <p:cNvPr id="9" name="Title 8"/>
          <p:cNvSpPr>
            <a:spLocks noGrp="1"/>
          </p:cNvSpPr>
          <p:nvPr>
            <p:ph type="title"/>
          </p:nvPr>
        </p:nvSpPr>
        <p:spPr>
          <a:xfrm>
            <a:off x="1219200" y="1544716"/>
            <a:ext cx="9753600" cy="1154097"/>
          </a:xfrm>
        </p:spPr>
        <p:txBody>
          <a:bodyPr/>
          <a:lstStyle/>
          <a:p>
            <a:r>
              <a:rPr lang="en-US" smtClean="0"/>
              <a:t>Click to edit Master title style</a:t>
            </a:r>
            <a:endParaRPr lang="en-US"/>
          </a:p>
        </p:txBody>
      </p:sp>
      <p:sp>
        <p:nvSpPr>
          <p:cNvPr id="8" name="Content Placeholder 7"/>
          <p:cNvSpPr>
            <a:spLocks noGrp="1"/>
          </p:cNvSpPr>
          <p:nvPr>
            <p:ph sz="quarter" idx="13"/>
          </p:nvPr>
        </p:nvSpPr>
        <p:spPr>
          <a:xfrm>
            <a:off x="1219200" y="2743200"/>
            <a:ext cx="4754880" cy="359359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6242304" y="2743201"/>
            <a:ext cx="4754880" cy="3595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488464" y="2743200"/>
            <a:ext cx="4486656"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6513526" y="2743200"/>
            <a:ext cx="4482749"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pPr>
              <a:defRPr/>
            </a:pPr>
            <a:endParaRPr lang="en-US" altLang="en-US" sz="1800">
              <a:solidFill>
                <a:srgbClr val="000000"/>
              </a:solidFill>
            </a:endParaRPr>
          </a:p>
        </p:txBody>
      </p:sp>
      <p:sp>
        <p:nvSpPr>
          <p:cNvPr id="8" name="Footer Placeholder 7"/>
          <p:cNvSpPr>
            <a:spLocks noGrp="1"/>
          </p:cNvSpPr>
          <p:nvPr>
            <p:ph type="ftr" sz="quarter" idx="11"/>
          </p:nvPr>
        </p:nvSpPr>
        <p:spPr/>
        <p:txBody>
          <a:bodyPr/>
          <a:lstStyle/>
          <a:p>
            <a:pPr>
              <a:defRPr/>
            </a:pPr>
            <a:endParaRPr lang="en-US" altLang="en-US"/>
          </a:p>
        </p:txBody>
      </p:sp>
      <p:sp>
        <p:nvSpPr>
          <p:cNvPr id="9" name="Slide Number Placeholder 8"/>
          <p:cNvSpPr>
            <a:spLocks noGrp="1"/>
          </p:cNvSpPr>
          <p:nvPr>
            <p:ph type="sldNum" sz="quarter" idx="12"/>
          </p:nvPr>
        </p:nvSpPr>
        <p:spPr/>
        <p:txBody>
          <a:bodyPr/>
          <a:lstStyle/>
          <a:p>
            <a:fld id="{903BBB5B-AB59-424F-AA2A-30823063E959}" type="slidenum">
              <a:rPr lang="en-US" altLang="en-US" smtClean="0"/>
              <a:pPr/>
              <a:t>‹#›</a:t>
            </a:fld>
            <a:endParaRPr lang="en-US" altLang="en-US" sz="1800">
              <a:solidFill>
                <a:srgbClr val="000000"/>
              </a:solidFill>
            </a:endParaRPr>
          </a:p>
        </p:txBody>
      </p:sp>
      <p:sp>
        <p:nvSpPr>
          <p:cNvPr id="10" name="Title 9"/>
          <p:cNvSpPr>
            <a:spLocks noGrp="1"/>
          </p:cNvSpPr>
          <p:nvPr>
            <p:ph type="title"/>
          </p:nvPr>
        </p:nvSpPr>
        <p:spPr>
          <a:xfrm>
            <a:off x="1219200" y="1544716"/>
            <a:ext cx="9753600" cy="1154097"/>
          </a:xfrm>
        </p:spPr>
        <p:txBody>
          <a:bodyPr/>
          <a:lstStyle/>
          <a:p>
            <a:r>
              <a:rPr lang="en-US" smtClean="0"/>
              <a:t>Click to edit Master title style</a:t>
            </a:r>
            <a:endParaRPr lang="en-US" dirty="0"/>
          </a:p>
        </p:txBody>
      </p:sp>
      <p:sp>
        <p:nvSpPr>
          <p:cNvPr id="11" name="Content Placeholder 10"/>
          <p:cNvSpPr>
            <a:spLocks noGrp="1"/>
          </p:cNvSpPr>
          <p:nvPr>
            <p:ph sz="quarter" idx="13"/>
          </p:nvPr>
        </p:nvSpPr>
        <p:spPr>
          <a:xfrm>
            <a:off x="1219200" y="3383280"/>
            <a:ext cx="4754880" cy="2953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6242303" y="3383280"/>
            <a:ext cx="4754880" cy="2953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endParaRPr lang="en-US" altLang="en-US" sz="1800">
              <a:solidFill>
                <a:srgbClr val="000000"/>
              </a:solidFill>
            </a:endParaRPr>
          </a:p>
        </p:txBody>
      </p:sp>
      <p:sp>
        <p:nvSpPr>
          <p:cNvPr id="4" name="Footer Placeholder 3"/>
          <p:cNvSpPr>
            <a:spLocks noGrp="1"/>
          </p:cNvSpPr>
          <p:nvPr>
            <p:ph type="ftr" sz="quarter" idx="11"/>
          </p:nvPr>
        </p:nvSpPr>
        <p:spPr/>
        <p:txBody>
          <a:bodyPr/>
          <a:lstStyle/>
          <a:p>
            <a:pPr>
              <a:defRPr/>
            </a:pPr>
            <a:endParaRPr lang="en-US" altLang="en-US"/>
          </a:p>
        </p:txBody>
      </p:sp>
      <p:sp>
        <p:nvSpPr>
          <p:cNvPr id="5" name="Slide Number Placeholder 4"/>
          <p:cNvSpPr>
            <a:spLocks noGrp="1"/>
          </p:cNvSpPr>
          <p:nvPr>
            <p:ph type="sldNum" sz="quarter" idx="12"/>
          </p:nvPr>
        </p:nvSpPr>
        <p:spPr/>
        <p:txBody>
          <a:bodyPr/>
          <a:lstStyle/>
          <a:p>
            <a:fld id="{C2810ABB-3A0B-499E-B619-48CDC0797356}" type="slidenum">
              <a:rPr lang="en-US" altLang="en-US" smtClean="0"/>
              <a:pPr/>
              <a:t>‹#›</a:t>
            </a:fld>
            <a:endParaRPr lang="en-US" altLang="en-US" sz="1800">
              <a:solidFill>
                <a:srgbClr val="000000"/>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ltLang="en-US" sz="1800">
              <a:solidFill>
                <a:srgbClr val="000000"/>
              </a:solidFill>
            </a:endParaRPr>
          </a:p>
        </p:txBody>
      </p:sp>
      <p:sp>
        <p:nvSpPr>
          <p:cNvPr id="3" name="Footer Placeholder 2"/>
          <p:cNvSpPr>
            <a:spLocks noGrp="1"/>
          </p:cNvSpPr>
          <p:nvPr>
            <p:ph type="ftr" sz="quarter" idx="11"/>
          </p:nvPr>
        </p:nvSpPr>
        <p:spPr/>
        <p:txBody>
          <a:bodyPr/>
          <a:lstStyle/>
          <a:p>
            <a:pPr>
              <a:defRPr/>
            </a:pPr>
            <a:endParaRPr lang="en-US" altLang="en-US"/>
          </a:p>
        </p:txBody>
      </p:sp>
      <p:sp>
        <p:nvSpPr>
          <p:cNvPr id="4" name="Slide Number Placeholder 3"/>
          <p:cNvSpPr>
            <a:spLocks noGrp="1"/>
          </p:cNvSpPr>
          <p:nvPr>
            <p:ph type="sldNum" sz="quarter" idx="12"/>
          </p:nvPr>
        </p:nvSpPr>
        <p:spPr/>
        <p:txBody>
          <a:bodyPr/>
          <a:lstStyle/>
          <a:p>
            <a:fld id="{238FBEE0-580F-4E66-ABB7-A6496A81B7F3}" type="slidenum">
              <a:rPr lang="en-US" altLang="en-US" smtClean="0"/>
              <a:pPr/>
              <a:t>‹#›</a:t>
            </a:fld>
            <a:endParaRPr lang="en-US" altLang="en-US" sz="1800">
              <a:solidFill>
                <a:srgbClr val="000000"/>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1825363"/>
            <a:ext cx="3934581" cy="2173015"/>
          </a:xfrm>
        </p:spPr>
        <p:txBody>
          <a:bodyPr anchor="b">
            <a:normAutofit/>
          </a:bodyPr>
          <a:lstStyle>
            <a:lvl1pPr algn="l">
              <a:defRPr sz="2800" b="0"/>
            </a:lvl1pPr>
          </a:lstStyle>
          <a:p>
            <a:r>
              <a:rPr lang="en-US" smtClean="0"/>
              <a:t>Click to edit Master title style</a:t>
            </a:r>
            <a:endParaRPr lang="en-US" dirty="0"/>
          </a:p>
        </p:txBody>
      </p:sp>
      <p:sp>
        <p:nvSpPr>
          <p:cNvPr id="3" name="Content Placeholder 2"/>
          <p:cNvSpPr>
            <a:spLocks noGrp="1"/>
          </p:cNvSpPr>
          <p:nvPr>
            <p:ph idx="1"/>
          </p:nvPr>
        </p:nvSpPr>
        <p:spPr>
          <a:xfrm>
            <a:off x="5362336" y="1826709"/>
            <a:ext cx="5610464" cy="4476614"/>
          </a:xfrm>
        </p:spPr>
        <p:txBody>
          <a:bodyPr anchor="ct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19200" y="4061096"/>
            <a:ext cx="3934581" cy="22453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ltLang="en-US" sz="1800">
              <a:solidFill>
                <a:srgbClr val="000000"/>
              </a:solidFill>
            </a:endParaRPr>
          </a:p>
        </p:txBody>
      </p:sp>
      <p:sp>
        <p:nvSpPr>
          <p:cNvPr id="6" name="Footer Placeholder 5"/>
          <p:cNvSpPr>
            <a:spLocks noGrp="1"/>
          </p:cNvSpPr>
          <p:nvPr>
            <p:ph type="ftr" sz="quarter" idx="11"/>
          </p:nvPr>
        </p:nvSpPr>
        <p:spPr/>
        <p:txBody>
          <a:bodyPr/>
          <a:lstStyle/>
          <a:p>
            <a:pPr>
              <a:defRPr/>
            </a:pPr>
            <a:endParaRPr lang="en-US" altLang="en-US"/>
          </a:p>
        </p:txBody>
      </p:sp>
      <p:sp>
        <p:nvSpPr>
          <p:cNvPr id="7" name="Slide Number Placeholder 6"/>
          <p:cNvSpPr>
            <a:spLocks noGrp="1"/>
          </p:cNvSpPr>
          <p:nvPr>
            <p:ph type="sldNum" sz="quarter" idx="12"/>
          </p:nvPr>
        </p:nvSpPr>
        <p:spPr/>
        <p:txBody>
          <a:bodyPr/>
          <a:lstStyle/>
          <a:p>
            <a:fld id="{2754ED01-E2A0-4C1E-8E21-014B99041579}"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1828800"/>
            <a:ext cx="3938016" cy="2176272"/>
          </a:xfrm>
        </p:spPr>
        <p:txBody>
          <a:bodyPr anchor="b">
            <a:normAutofit/>
          </a:bodyPr>
          <a:lstStyle>
            <a:lvl1pPr algn="l">
              <a:defRPr sz="2800" b="0"/>
            </a:lvl1pPr>
          </a:lstStyle>
          <a:p>
            <a:r>
              <a:rPr lang="en-US" smtClean="0"/>
              <a:t>Click to edit Master title style</a:t>
            </a:r>
            <a:endParaRPr lang="en-US" dirty="0"/>
          </a:p>
        </p:txBody>
      </p:sp>
      <p:sp>
        <p:nvSpPr>
          <p:cNvPr id="3" name="Picture Placeholder 2"/>
          <p:cNvSpPr>
            <a:spLocks noGrp="1"/>
          </p:cNvSpPr>
          <p:nvPr>
            <p:ph type="pic" idx="1"/>
          </p:nvPr>
        </p:nvSpPr>
        <p:spPr>
          <a:xfrm>
            <a:off x="5588000" y="2286000"/>
            <a:ext cx="5384800" cy="3352800"/>
          </a:xfrm>
          <a:solidFill>
            <a:schemeClr val="accent2"/>
          </a:solidFill>
          <a:ln w="12700">
            <a:noFill/>
          </a:ln>
          <a:effectLst>
            <a:reflection blurRad="12700" stA="30000" endPos="30000" dist="31750" dir="5400000" sy="-100000" algn="bl" rotWithShape="0"/>
          </a:effectLst>
          <a:scene3d>
            <a:camera prst="perspectiveRight" fov="2700000">
              <a:rot lat="240000" lon="900000" rev="0"/>
            </a:camera>
            <a:lightRig rig="threePt" dir="t">
              <a:rot lat="0" lon="0" rev="2700000"/>
            </a:lightRig>
          </a:scene3d>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219200" y="4059936"/>
            <a:ext cx="3938016" cy="224942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ltLang="en-US" sz="1800">
              <a:solidFill>
                <a:srgbClr val="000000"/>
              </a:solidFill>
            </a:endParaRPr>
          </a:p>
        </p:txBody>
      </p:sp>
      <p:sp>
        <p:nvSpPr>
          <p:cNvPr id="6" name="Footer Placeholder 5"/>
          <p:cNvSpPr>
            <a:spLocks noGrp="1"/>
          </p:cNvSpPr>
          <p:nvPr>
            <p:ph type="ftr" sz="quarter" idx="11"/>
          </p:nvPr>
        </p:nvSpPr>
        <p:spPr/>
        <p:txBody>
          <a:bodyPr/>
          <a:lstStyle/>
          <a:p>
            <a:pPr>
              <a:defRPr/>
            </a:pPr>
            <a:endParaRPr lang="en-US" altLang="en-US"/>
          </a:p>
        </p:txBody>
      </p:sp>
      <p:sp>
        <p:nvSpPr>
          <p:cNvPr id="7" name="Slide Number Placeholder 6"/>
          <p:cNvSpPr>
            <a:spLocks noGrp="1"/>
          </p:cNvSpPr>
          <p:nvPr>
            <p:ph type="sldNum" sz="quarter" idx="12"/>
          </p:nvPr>
        </p:nvSpPr>
        <p:spPr/>
        <p:txBody>
          <a:bodyPr/>
          <a:lstStyle/>
          <a:p>
            <a:fld id="{64537936-0F00-4680-B10E-5D59B8E15F65}" type="slidenum">
              <a:rPr lang="en-US" altLang="en-US" smtClean="0"/>
              <a:pPr/>
              <a:t>‹#›</a:t>
            </a:fld>
            <a:endParaRPr lang="en-US" altLang="en-US" sz="1800">
              <a:solidFill>
                <a:srgbClr val="000000"/>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0" name="Rectangle 9"/>
          <p:cNvSpPr/>
          <p:nvPr/>
        </p:nvSpPr>
        <p:spPr>
          <a:xfrm>
            <a:off x="11247024" y="573807"/>
            <a:ext cx="114981" cy="572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1425892" y="573807"/>
            <a:ext cx="768096" cy="572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219200" y="1544716"/>
            <a:ext cx="9753600" cy="115409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19200" y="2769834"/>
            <a:ext cx="9753600" cy="353952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8010254" y="548797"/>
            <a:ext cx="1585509" cy="297918"/>
          </a:xfrm>
          <a:prstGeom prst="rect">
            <a:avLst/>
          </a:prstGeom>
        </p:spPr>
        <p:txBody>
          <a:bodyPr vert="horz" lIns="91440" tIns="45720" rIns="91440" bIns="45720" rtlCol="0" anchor="ctr"/>
          <a:lstStyle>
            <a:lvl1pPr algn="l">
              <a:defRPr sz="1200">
                <a:solidFill>
                  <a:schemeClr val="tx1">
                    <a:alpha val="50000"/>
                  </a:schemeClr>
                </a:solidFill>
              </a:defRPr>
            </a:lvl1pPr>
          </a:lstStyle>
          <a:p>
            <a:pPr defTabSz="914400" fontAlgn="base">
              <a:spcBef>
                <a:spcPct val="0"/>
              </a:spcBef>
              <a:spcAft>
                <a:spcPct val="0"/>
              </a:spcAft>
              <a:buFont typeface="Arial" panose="020B0604020202020204" pitchFamily="34" charset="0"/>
              <a:buNone/>
              <a:defRPr/>
            </a:pPr>
            <a:endParaRPr lang="en-US" altLang="en-US" sz="1800">
              <a:solidFill>
                <a:srgbClr val="000000"/>
              </a:solidFill>
              <a:latin typeface="Arial" panose="020B0604020202020204" pitchFamily="34" charset="0"/>
            </a:endParaRPr>
          </a:p>
        </p:txBody>
      </p:sp>
      <p:sp>
        <p:nvSpPr>
          <p:cNvPr id="6" name="Slide Number Placeholder 5"/>
          <p:cNvSpPr>
            <a:spLocks noGrp="1"/>
          </p:cNvSpPr>
          <p:nvPr>
            <p:ph type="sldNum" sz="quarter" idx="4"/>
          </p:nvPr>
        </p:nvSpPr>
        <p:spPr>
          <a:xfrm>
            <a:off x="9752554" y="548797"/>
            <a:ext cx="1254937" cy="301752"/>
          </a:xfrm>
          <a:prstGeom prst="rect">
            <a:avLst/>
          </a:prstGeom>
        </p:spPr>
        <p:txBody>
          <a:bodyPr vert="horz" lIns="91440" tIns="45720" rIns="91440" bIns="45720" rtlCol="0" anchor="ctr"/>
          <a:lstStyle>
            <a:lvl1pPr algn="r">
              <a:defRPr sz="1200">
                <a:solidFill>
                  <a:schemeClr val="tx1"/>
                </a:solidFill>
              </a:defRPr>
            </a:lvl1pPr>
          </a:lstStyle>
          <a:p>
            <a:pPr defTabSz="914400" fontAlgn="base">
              <a:spcBef>
                <a:spcPct val="0"/>
              </a:spcBef>
              <a:spcAft>
                <a:spcPct val="0"/>
              </a:spcAft>
              <a:buFont typeface="Arial" panose="020B0604020202020204" pitchFamily="34" charset="0"/>
              <a:buNone/>
            </a:pPr>
            <a:fld id="{8B73031E-021F-4D7E-AC52-57DB830370BC}" type="slidenum">
              <a:rPr lang="en-US" altLang="en-US" smtClean="0">
                <a:latin typeface="Arial" panose="020B0604020202020204" pitchFamily="34" charset="0"/>
              </a:rPr>
              <a:pPr defTabSz="914400" fontAlgn="base">
                <a:spcBef>
                  <a:spcPct val="0"/>
                </a:spcBef>
                <a:spcAft>
                  <a:spcPct val="0"/>
                </a:spcAft>
                <a:buFont typeface="Arial" panose="020B0604020202020204" pitchFamily="34" charset="0"/>
                <a:buNone/>
              </a:pPr>
              <a:t>‹#›</a:t>
            </a:fld>
            <a:endParaRPr lang="en-US" altLang="en-US" sz="1800">
              <a:solidFill>
                <a:srgbClr val="000000"/>
              </a:solidFill>
              <a:latin typeface="Arial" panose="020B0604020202020204" pitchFamily="34" charset="0"/>
            </a:endParaRPr>
          </a:p>
        </p:txBody>
      </p:sp>
      <p:sp>
        <p:nvSpPr>
          <p:cNvPr id="5" name="Footer Placeholder 4"/>
          <p:cNvSpPr>
            <a:spLocks noGrp="1"/>
          </p:cNvSpPr>
          <p:nvPr>
            <p:ph type="ftr" sz="quarter" idx="3"/>
          </p:nvPr>
        </p:nvSpPr>
        <p:spPr>
          <a:xfrm>
            <a:off x="8011585" y="855957"/>
            <a:ext cx="2995319" cy="301227"/>
          </a:xfrm>
          <a:prstGeom prst="rect">
            <a:avLst/>
          </a:prstGeom>
        </p:spPr>
        <p:txBody>
          <a:bodyPr vert="horz" lIns="91440" tIns="0" rIns="91440" bIns="45720" rtlCol="0" anchor="t"/>
          <a:lstStyle>
            <a:lvl1pPr algn="l">
              <a:defRPr sz="1000">
                <a:solidFill>
                  <a:schemeClr val="tx1"/>
                </a:solidFill>
              </a:defRPr>
            </a:lvl1pPr>
          </a:lstStyle>
          <a:p>
            <a:pPr defTabSz="914400" fontAlgn="base">
              <a:spcBef>
                <a:spcPct val="0"/>
              </a:spcBef>
              <a:spcAft>
                <a:spcPct val="0"/>
              </a:spcAft>
              <a:buFont typeface="Arial" panose="020B0604020202020204" pitchFamily="34" charset="0"/>
              <a:buNone/>
              <a:defRPr/>
            </a:pPr>
            <a:endParaRPr lang="en-US" altLang="en-US">
              <a:latin typeface="Arial" panose="020B0604020202020204" pitchFamily="34" charset="0"/>
            </a:endParaRPr>
          </a:p>
        </p:txBody>
      </p:sp>
    </p:spTree>
  </p:cSld>
  <p:clrMap bg1="dk1" tx1="lt1" bg2="dk2" tx2="lt2" accent1="accent1" accent2="accent2" accent3="accent3" accent4="accent4" accent5="accent5" accent6="accent6" hlink="hlink" folHlink="folHlink"/>
  <p:sldLayoutIdLst>
    <p:sldLayoutId id="2147484055" r:id="rId1"/>
    <p:sldLayoutId id="2147484056" r:id="rId2"/>
    <p:sldLayoutId id="2147484057" r:id="rId3"/>
    <p:sldLayoutId id="2147484058" r:id="rId4"/>
    <p:sldLayoutId id="2147484059" r:id="rId5"/>
    <p:sldLayoutId id="2147484060" r:id="rId6"/>
    <p:sldLayoutId id="2147484061" r:id="rId7"/>
    <p:sldLayoutId id="2147484062" r:id="rId8"/>
    <p:sldLayoutId id="2147484063" r:id="rId9"/>
    <p:sldLayoutId id="2147484064" r:id="rId10"/>
    <p:sldLayoutId id="2147484065" r:id="rId11"/>
    <p:sldLayoutId id="2147484066" r:id="rId12"/>
    <p:sldLayoutId id="2147483684" r:id="rId13"/>
    <p:sldLayoutId id="2147483685" r:id="rId14"/>
    <p:sldLayoutId id="2147483686" r:id="rId15"/>
    <p:sldLayoutId id="2147483687" r:id="rId16"/>
    <p:sldLayoutId id="2147483688" r:id="rId17"/>
    <p:sldLayoutId id="2147483689" r:id="rId18"/>
    <p:sldLayoutId id="2147483690" r:id="rId19"/>
    <p:sldLayoutId id="2147483691" r:id="rId20"/>
    <p:sldLayoutId id="2147483692" r:id="rId21"/>
    <p:sldLayoutId id="2147483693" r:id="rId22"/>
  </p:sldLayoutIdLst>
  <p:hf sldNum="0" hdr="0" ftr="0" dt="0"/>
  <p:txStyles>
    <p:title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buClr>
          <a:schemeClr val="tx2"/>
        </a:buClr>
        <a:buFont typeface="Wingdings" charset="2"/>
        <a:buChar char="§"/>
        <a:defRPr sz="2000" kern="1200">
          <a:solidFill>
            <a:schemeClr val="tx1"/>
          </a:solidFill>
          <a:latin typeface="+mn-lt"/>
          <a:ea typeface="+mn-ea"/>
          <a:cs typeface="+mn-cs"/>
        </a:defRPr>
      </a:lvl1pPr>
      <a:lvl2pPr marL="502920" indent="-182880" algn="l" defTabSz="914400" rtl="0" eaLnBrk="1" latinLnBrk="0" hangingPunct="1">
        <a:spcBef>
          <a:spcPct val="20000"/>
        </a:spcBef>
        <a:buClr>
          <a:schemeClr val="tx2"/>
        </a:buClr>
        <a:buFont typeface="Wingdings" charset="2"/>
        <a:buChar char="§"/>
        <a:defRPr sz="1800" kern="1200">
          <a:solidFill>
            <a:schemeClr val="tx1"/>
          </a:solidFill>
          <a:latin typeface="+mn-lt"/>
          <a:ea typeface="+mn-ea"/>
          <a:cs typeface="+mn-cs"/>
        </a:defRPr>
      </a:lvl2pPr>
      <a:lvl3pPr marL="685800" indent="-182880" algn="l" defTabSz="914400" rtl="0" eaLnBrk="1" latinLnBrk="0" hangingPunct="1">
        <a:spcBef>
          <a:spcPct val="20000"/>
        </a:spcBef>
        <a:buClr>
          <a:schemeClr val="tx2"/>
        </a:buClr>
        <a:buFont typeface="Wingdings" charset="2"/>
        <a:buChar char="§"/>
        <a:defRPr sz="1600" kern="1200">
          <a:solidFill>
            <a:schemeClr val="tx1"/>
          </a:solidFill>
          <a:latin typeface="+mn-lt"/>
          <a:ea typeface="+mn-ea"/>
          <a:cs typeface="+mn-cs"/>
        </a:defRPr>
      </a:lvl3pPr>
      <a:lvl4pPr marL="9144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4pPr>
      <a:lvl5pPr marL="11430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6pPr>
      <a:lvl7pPr marL="16002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7pPr>
      <a:lvl8pPr marL="18288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8pPr>
      <a:lvl9pPr marL="20574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s>
</file>

<file path=ppt/slides/_rels/slide3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33.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emf"/><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png"/><Relationship Id="rId4" Type="http://schemas.openxmlformats.org/officeDocument/2006/relationships/image" Target="../media/image28.jpeg"/></Relationships>
</file>

<file path=ppt/slides/_rels/slide53.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31.jpeg"/><Relationship Id="rId7" Type="http://schemas.openxmlformats.org/officeDocument/2006/relationships/image" Target="../media/image35.gif"/><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 Id="rId9" Type="http://schemas.openxmlformats.org/officeDocument/2006/relationships/image" Target="../media/image37.jpeg"/></Relationships>
</file>

<file path=ppt/slides/_rels/slide5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jpeg"/></Relationships>
</file>

<file path=ppt/slides/_rels/slide55.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1.jpeg"/><Relationship Id="rId7" Type="http://schemas.openxmlformats.org/officeDocument/2006/relationships/image" Target="../media/image45.png"/><Relationship Id="rId12" Type="http://schemas.openxmlformats.org/officeDocument/2006/relationships/image" Target="../media/image50.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44.png"/><Relationship Id="rId11" Type="http://schemas.openxmlformats.org/officeDocument/2006/relationships/image" Target="../media/image49.png"/><Relationship Id="rId5" Type="http://schemas.openxmlformats.org/officeDocument/2006/relationships/image" Target="../media/image43.png"/><Relationship Id="rId10" Type="http://schemas.openxmlformats.org/officeDocument/2006/relationships/image" Target="../media/image48.png"/><Relationship Id="rId4" Type="http://schemas.openxmlformats.org/officeDocument/2006/relationships/image" Target="../media/image42.png"/><Relationship Id="rId9" Type="http://schemas.openxmlformats.org/officeDocument/2006/relationships/image" Target="../media/image47.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emf"/><Relationship Id="rId1" Type="http://schemas.openxmlformats.org/officeDocument/2006/relationships/slideLayout" Target="../slideLayouts/slideLayout6.xml"/><Relationship Id="rId5" Type="http://schemas.openxmlformats.org/officeDocument/2006/relationships/image" Target="../media/image54.emf"/><Relationship Id="rId4" Type="http://schemas.openxmlformats.org/officeDocument/2006/relationships/image" Target="../media/image53.e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Shape 58"/>
          <p:cNvSpPr txBox="1">
            <a:spLocks noChangeArrowheads="1"/>
          </p:cNvSpPr>
          <p:nvPr/>
        </p:nvSpPr>
        <p:spPr bwMode="auto">
          <a:xfrm>
            <a:off x="1653151" y="1602143"/>
            <a:ext cx="8864511" cy="232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lvl1pPr eaLnBrk="0" hangingPunct="0">
              <a:defRPr sz="1400">
                <a:solidFill>
                  <a:srgbClr val="000000"/>
                </a:solidFill>
                <a:latin typeface="Arial" charset="0"/>
                <a:ea typeface="Arial" charset="0"/>
                <a:cs typeface="Arial" charset="0"/>
                <a:sym typeface="Arial" charset="0"/>
              </a:defRPr>
            </a:lvl1pPr>
            <a:lvl2pPr marL="742950" indent="-285750" eaLnBrk="0" hangingPunct="0">
              <a:defRPr sz="1400">
                <a:solidFill>
                  <a:srgbClr val="000000"/>
                </a:solidFill>
                <a:latin typeface="Arial" charset="0"/>
                <a:ea typeface="Arial" charset="0"/>
                <a:cs typeface="Arial" charset="0"/>
                <a:sym typeface="Arial" charset="0"/>
              </a:defRPr>
            </a:lvl2pPr>
            <a:lvl3pPr marL="1143000" indent="-228600" eaLnBrk="0" hangingPunct="0">
              <a:defRPr sz="1400">
                <a:solidFill>
                  <a:srgbClr val="000000"/>
                </a:solidFill>
                <a:latin typeface="Arial" charset="0"/>
                <a:ea typeface="Arial" charset="0"/>
                <a:cs typeface="Arial" charset="0"/>
                <a:sym typeface="Arial" charset="0"/>
              </a:defRPr>
            </a:lvl3pPr>
            <a:lvl4pPr marL="1600200" indent="-228600" eaLnBrk="0" hangingPunct="0">
              <a:defRPr sz="1400">
                <a:solidFill>
                  <a:srgbClr val="000000"/>
                </a:solidFill>
                <a:latin typeface="Arial" charset="0"/>
                <a:ea typeface="Arial" charset="0"/>
                <a:cs typeface="Arial" charset="0"/>
                <a:sym typeface="Arial" charset="0"/>
              </a:defRPr>
            </a:lvl4pPr>
            <a:lvl5pPr marL="2057400" indent="-228600" eaLnBrk="0" hangingPunct="0">
              <a:defRPr sz="1400">
                <a:solidFill>
                  <a:srgbClr val="000000"/>
                </a:solidFill>
                <a:latin typeface="Arial" charset="0"/>
                <a:ea typeface="Arial" charset="0"/>
                <a:cs typeface="Arial" charset="0"/>
                <a:sym typeface="Arial" charset="0"/>
              </a:defRPr>
            </a:lvl5pPr>
            <a:lvl6pPr marL="25146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6pPr>
            <a:lvl7pPr marL="29718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7pPr>
            <a:lvl8pPr marL="34290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8pPr>
            <a:lvl9pPr marL="3886200" indent="-228600" eaLnBrk="0" fontAlgn="base" hangingPunct="0">
              <a:spcBef>
                <a:spcPct val="0"/>
              </a:spcBef>
              <a:spcAft>
                <a:spcPct val="0"/>
              </a:spcAft>
              <a:defRPr sz="1400">
                <a:solidFill>
                  <a:srgbClr val="000000"/>
                </a:solidFill>
                <a:latin typeface="Arial" charset="0"/>
                <a:ea typeface="Arial" charset="0"/>
                <a:cs typeface="Arial" charset="0"/>
                <a:sym typeface="Arial" charset="0"/>
              </a:defRPr>
            </a:lvl9pPr>
          </a:lstStyle>
          <a:p>
            <a:pPr algn="ctr" eaLnBrk="1" hangingPunct="1"/>
            <a:r>
              <a:rPr lang="en-US" sz="4400" b="1" dirty="0">
                <a:solidFill>
                  <a:schemeClr val="tx1"/>
                </a:solidFill>
                <a:effectLst>
                  <a:outerShdw blurRad="50800" dist="38100" dir="10800000" algn="r" rotWithShape="0">
                    <a:prstClr val="black">
                      <a:alpha val="40000"/>
                    </a:prstClr>
                  </a:outerShdw>
                </a:effectLst>
                <a:latin typeface="Calibri" panose="020F0502020204030204" pitchFamily="34" charset="0"/>
              </a:rPr>
              <a:t>KEBIJAKAN </a:t>
            </a:r>
            <a:endParaRPr lang="en-US" sz="4400" b="1" dirty="0" smtClean="0">
              <a:solidFill>
                <a:schemeClr val="tx1"/>
              </a:solidFill>
              <a:effectLst>
                <a:outerShdw blurRad="50800" dist="38100" dir="10800000" algn="r" rotWithShape="0">
                  <a:prstClr val="black">
                    <a:alpha val="40000"/>
                  </a:prstClr>
                </a:outerShdw>
              </a:effectLst>
              <a:latin typeface="Calibri" panose="020F0502020204030204" pitchFamily="34" charset="0"/>
            </a:endParaRPr>
          </a:p>
          <a:p>
            <a:pPr algn="ctr" eaLnBrk="1" hangingPunct="1"/>
            <a:r>
              <a:rPr lang="id-ID" sz="4400" b="1" dirty="0" smtClean="0">
                <a:solidFill>
                  <a:schemeClr val="tx1"/>
                </a:solidFill>
                <a:effectLst>
                  <a:outerShdw blurRad="50800" dist="38100" dir="10800000" algn="r" rotWithShape="0">
                    <a:prstClr val="black">
                      <a:alpha val="40000"/>
                    </a:prstClr>
                  </a:outerShdw>
                </a:effectLst>
                <a:latin typeface="Calibri" panose="020F0502020204030204" pitchFamily="34" charset="0"/>
              </a:rPr>
              <a:t>PROGRAM </a:t>
            </a:r>
            <a:r>
              <a:rPr lang="id-ID" sz="4400" b="1" dirty="0">
                <a:solidFill>
                  <a:schemeClr val="tx1"/>
                </a:solidFill>
                <a:effectLst>
                  <a:outerShdw blurRad="50800" dist="38100" dir="10800000" algn="r" rotWithShape="0">
                    <a:prstClr val="black">
                      <a:alpha val="40000"/>
                    </a:prstClr>
                  </a:outerShdw>
                </a:effectLst>
                <a:latin typeface="Calibri" panose="020F0502020204030204" pitchFamily="34" charset="0"/>
              </a:rPr>
              <a:t>INDONESIA SEHAT DENGAN </a:t>
            </a:r>
            <a:r>
              <a:rPr lang="id-ID" sz="4400" b="1" dirty="0" smtClean="0">
                <a:solidFill>
                  <a:schemeClr val="tx1"/>
                </a:solidFill>
                <a:effectLst>
                  <a:outerShdw blurRad="50800" dist="38100" dir="10800000" algn="r" rotWithShape="0">
                    <a:prstClr val="black">
                      <a:alpha val="40000"/>
                    </a:prstClr>
                  </a:outerShdw>
                </a:effectLst>
                <a:latin typeface="Calibri" panose="020F0502020204030204" pitchFamily="34" charset="0"/>
              </a:rPr>
              <a:t>PENDEKATAN</a:t>
            </a:r>
            <a:r>
              <a:rPr lang="en-US" sz="4400" b="1" dirty="0" smtClean="0">
                <a:solidFill>
                  <a:schemeClr val="tx1"/>
                </a:solidFill>
                <a:effectLst>
                  <a:outerShdw blurRad="50800" dist="38100" dir="10800000" algn="r" rotWithShape="0">
                    <a:prstClr val="black">
                      <a:alpha val="40000"/>
                    </a:prstClr>
                  </a:outerShdw>
                </a:effectLst>
                <a:latin typeface="Calibri" panose="020F0502020204030204" pitchFamily="34" charset="0"/>
              </a:rPr>
              <a:t> </a:t>
            </a:r>
            <a:r>
              <a:rPr lang="id-ID" sz="4400" b="1" dirty="0" smtClean="0">
                <a:solidFill>
                  <a:schemeClr val="tx1"/>
                </a:solidFill>
                <a:effectLst>
                  <a:outerShdw blurRad="50800" dist="38100" dir="10800000" algn="r" rotWithShape="0">
                    <a:prstClr val="black">
                      <a:alpha val="40000"/>
                    </a:prstClr>
                  </a:outerShdw>
                </a:effectLst>
                <a:latin typeface="Calibri" panose="020F0502020204030204" pitchFamily="34" charset="0"/>
              </a:rPr>
              <a:t>KELUARGA</a:t>
            </a:r>
            <a:endParaRPr lang="en-US" altLang="en-US" sz="4400" dirty="0">
              <a:solidFill>
                <a:schemeClr val="tx1"/>
              </a:solidFill>
              <a:latin typeface="Helvetica Neue" charset="0"/>
              <a:sym typeface="Helvetica Neue" charset="0"/>
            </a:endParaRPr>
          </a:p>
        </p:txBody>
      </p:sp>
      <p:sp>
        <p:nvSpPr>
          <p:cNvPr id="8" name="TextBox 7"/>
          <p:cNvSpPr txBox="1"/>
          <p:nvPr/>
        </p:nvSpPr>
        <p:spPr>
          <a:xfrm>
            <a:off x="11363523" y="6482109"/>
            <a:ext cx="834784" cy="369332"/>
          </a:xfrm>
          <a:prstGeom prst="rect">
            <a:avLst/>
          </a:prstGeom>
          <a:noFill/>
        </p:spPr>
        <p:txBody>
          <a:bodyPr wrap="square" rtlCol="0">
            <a:spAutoFit/>
          </a:bodyPr>
          <a:lstStyle/>
          <a:p>
            <a:pPr algn="ctr"/>
            <a:r>
              <a:rPr lang="en-US" dirty="0" smtClean="0"/>
              <a:t>1</a:t>
            </a:r>
            <a:endParaRPr lang="en-US" dirty="0"/>
          </a:p>
        </p:txBody>
      </p:sp>
      <p:sp>
        <p:nvSpPr>
          <p:cNvPr id="2" name="TextBox 1"/>
          <p:cNvSpPr txBox="1"/>
          <p:nvPr/>
        </p:nvSpPr>
        <p:spPr>
          <a:xfrm>
            <a:off x="3245831" y="4414111"/>
            <a:ext cx="5523949" cy="1200329"/>
          </a:xfrm>
          <a:prstGeom prst="rect">
            <a:avLst/>
          </a:prstGeom>
          <a:noFill/>
        </p:spPr>
        <p:txBody>
          <a:bodyPr wrap="square" rtlCol="0">
            <a:spAutoFit/>
          </a:bodyPr>
          <a:lstStyle/>
          <a:p>
            <a:pPr algn="ctr"/>
            <a:r>
              <a:rPr lang="id-ID" sz="2400" b="1" dirty="0" smtClean="0"/>
              <a:t>Disampaikan dalam sosialisasi PISPK pada Lintas Sektor wilayah Srandakan</a:t>
            </a:r>
            <a:endParaRPr lang="en-US" sz="2400" b="1" dirty="0"/>
          </a:p>
        </p:txBody>
      </p:sp>
    </p:spTree>
    <p:extLst>
      <p:ext uri="{BB962C8B-B14F-4D97-AF65-F5344CB8AC3E}">
        <p14:creationId xmlns:p14="http://schemas.microsoft.com/office/powerpoint/2010/main" val="1834872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700"/>
                                  </p:stCondLst>
                                  <p:childTnLst>
                                    <p:set>
                                      <p:cBhvr>
                                        <p:cTn id="6" dur="1" fill="hold">
                                          <p:stCondLst>
                                            <p:cond delay="0"/>
                                          </p:stCondLst>
                                        </p:cTn>
                                        <p:tgtEl>
                                          <p:spTgt spid="48132"/>
                                        </p:tgtEl>
                                        <p:attrNameLst>
                                          <p:attrName>style.visibility</p:attrName>
                                        </p:attrNameLst>
                                      </p:cBhvr>
                                      <p:to>
                                        <p:strVal val="visible"/>
                                      </p:to>
                                    </p:set>
                                    <p:animEffect transition="in" filter="barn(outVertical)">
                                      <p:cBhvr>
                                        <p:cTn id="7" dur="500"/>
                                        <p:tgtEl>
                                          <p:spTgt spid="48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28"/>
          <p:cNvSpPr txBox="1">
            <a:spLocks noChangeArrowheads="1"/>
          </p:cNvSpPr>
          <p:nvPr/>
        </p:nvSpPr>
        <p:spPr bwMode="auto">
          <a:xfrm>
            <a:off x="4239039" y="1295523"/>
            <a:ext cx="3616148" cy="447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9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3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9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4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400">
                <a:solidFill>
                  <a:schemeClr val="tx1"/>
                </a:solidFill>
                <a:latin typeface="Calibri" panose="020F0502020204030204" pitchFamily="34" charset="0"/>
              </a:defRPr>
            </a:lvl5pPr>
            <a:lvl6pPr marL="2514600" indent="-228600" defTabSz="1103313" eaLnBrk="0" fontAlgn="base" hangingPunct="0">
              <a:spcBef>
                <a:spcPct val="20000"/>
              </a:spcBef>
              <a:spcAft>
                <a:spcPct val="0"/>
              </a:spcAft>
              <a:buFont typeface="Arial" panose="020B0604020202020204" pitchFamily="34" charset="0"/>
              <a:buChar char="»"/>
              <a:defRPr sz="2400">
                <a:solidFill>
                  <a:schemeClr val="tx1"/>
                </a:solidFill>
                <a:latin typeface="Calibri" panose="020F0502020204030204" pitchFamily="34" charset="0"/>
              </a:defRPr>
            </a:lvl6pPr>
            <a:lvl7pPr marL="2971800" indent="-228600" defTabSz="1103313" eaLnBrk="0" fontAlgn="base" hangingPunct="0">
              <a:spcBef>
                <a:spcPct val="20000"/>
              </a:spcBef>
              <a:spcAft>
                <a:spcPct val="0"/>
              </a:spcAft>
              <a:buFont typeface="Arial" panose="020B0604020202020204" pitchFamily="34" charset="0"/>
              <a:buChar char="»"/>
              <a:defRPr sz="2400">
                <a:solidFill>
                  <a:schemeClr val="tx1"/>
                </a:solidFill>
                <a:latin typeface="Calibri" panose="020F0502020204030204" pitchFamily="34" charset="0"/>
              </a:defRPr>
            </a:lvl7pPr>
            <a:lvl8pPr marL="3429000" indent="-228600" defTabSz="1103313" eaLnBrk="0" fontAlgn="base" hangingPunct="0">
              <a:spcBef>
                <a:spcPct val="20000"/>
              </a:spcBef>
              <a:spcAft>
                <a:spcPct val="0"/>
              </a:spcAft>
              <a:buFont typeface="Arial" panose="020B0604020202020204" pitchFamily="34" charset="0"/>
              <a:buChar char="»"/>
              <a:defRPr sz="2400">
                <a:solidFill>
                  <a:schemeClr val="tx1"/>
                </a:solidFill>
                <a:latin typeface="Calibri" panose="020F0502020204030204" pitchFamily="34" charset="0"/>
              </a:defRPr>
            </a:lvl8pPr>
            <a:lvl9pPr marL="3886200" indent="-228600" defTabSz="1103313" eaLnBrk="0" fontAlgn="base" hangingPunct="0">
              <a:spcBef>
                <a:spcPct val="20000"/>
              </a:spcBef>
              <a:spcAft>
                <a:spcPct val="0"/>
              </a:spcAft>
              <a:buFont typeface="Arial" panose="020B0604020202020204" pitchFamily="34" charset="0"/>
              <a:buChar char="»"/>
              <a:defRPr sz="2400">
                <a:solidFill>
                  <a:schemeClr val="tx1"/>
                </a:solidFill>
                <a:latin typeface="Calibri" panose="020F0502020204030204" pitchFamily="34" charset="0"/>
              </a:defRPr>
            </a:lvl9pPr>
          </a:lstStyle>
          <a:p>
            <a:pPr eaLnBrk="1" hangingPunct="1">
              <a:spcBef>
                <a:spcPct val="0"/>
              </a:spcBef>
              <a:buFontTx/>
              <a:buNone/>
            </a:pPr>
            <a:r>
              <a:rPr lang="en-US" altLang="id-ID" sz="2310" b="1">
                <a:solidFill>
                  <a:srgbClr val="FFFFCC"/>
                </a:solidFill>
                <a:latin typeface="+mn-lt"/>
              </a:rPr>
              <a:t>Add Your Title</a:t>
            </a:r>
          </a:p>
        </p:txBody>
      </p:sp>
      <p:sp>
        <p:nvSpPr>
          <p:cNvPr id="37891" name="AutoShape 31"/>
          <p:cNvSpPr>
            <a:spLocks noChangeArrowheads="1"/>
          </p:cNvSpPr>
          <p:nvPr/>
        </p:nvSpPr>
        <p:spPr bwMode="gray">
          <a:xfrm>
            <a:off x="112058" y="59255"/>
            <a:ext cx="11949195" cy="2690342"/>
          </a:xfrm>
          <a:prstGeom prst="upArrow">
            <a:avLst>
              <a:gd name="adj1" fmla="val 72694"/>
              <a:gd name="adj2" fmla="val 33931"/>
            </a:avLst>
          </a:prstGeom>
          <a:solidFill>
            <a:srgbClr val="FDEF7F"/>
          </a:solidFill>
          <a:ln>
            <a:noFill/>
          </a:ln>
          <a:extLst/>
        </p:spPr>
        <p:txBody>
          <a:bodyPr wrap="none" anchor="ctr"/>
          <a:lstStyle>
            <a:lvl1pPr>
              <a:spcBef>
                <a:spcPct val="20000"/>
              </a:spcBef>
              <a:buFont typeface="Arial" panose="020B0604020202020204" pitchFamily="34" charset="0"/>
              <a:buChar char="•"/>
              <a:defRPr sz="39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3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9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4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400">
                <a:solidFill>
                  <a:schemeClr val="tx1"/>
                </a:solidFill>
                <a:latin typeface="Calibri" panose="020F0502020204030204" pitchFamily="34" charset="0"/>
              </a:defRPr>
            </a:lvl5pPr>
            <a:lvl6pPr marL="2514600" indent="-228600" defTabSz="1103313" eaLnBrk="0" fontAlgn="base" hangingPunct="0">
              <a:spcBef>
                <a:spcPct val="20000"/>
              </a:spcBef>
              <a:spcAft>
                <a:spcPct val="0"/>
              </a:spcAft>
              <a:buFont typeface="Arial" panose="020B0604020202020204" pitchFamily="34" charset="0"/>
              <a:buChar char="»"/>
              <a:defRPr sz="2400">
                <a:solidFill>
                  <a:schemeClr val="tx1"/>
                </a:solidFill>
                <a:latin typeface="Calibri" panose="020F0502020204030204" pitchFamily="34" charset="0"/>
              </a:defRPr>
            </a:lvl6pPr>
            <a:lvl7pPr marL="2971800" indent="-228600" defTabSz="1103313" eaLnBrk="0" fontAlgn="base" hangingPunct="0">
              <a:spcBef>
                <a:spcPct val="20000"/>
              </a:spcBef>
              <a:spcAft>
                <a:spcPct val="0"/>
              </a:spcAft>
              <a:buFont typeface="Arial" panose="020B0604020202020204" pitchFamily="34" charset="0"/>
              <a:buChar char="»"/>
              <a:defRPr sz="2400">
                <a:solidFill>
                  <a:schemeClr val="tx1"/>
                </a:solidFill>
                <a:latin typeface="Calibri" panose="020F0502020204030204" pitchFamily="34" charset="0"/>
              </a:defRPr>
            </a:lvl7pPr>
            <a:lvl8pPr marL="3429000" indent="-228600" defTabSz="1103313" eaLnBrk="0" fontAlgn="base" hangingPunct="0">
              <a:spcBef>
                <a:spcPct val="20000"/>
              </a:spcBef>
              <a:spcAft>
                <a:spcPct val="0"/>
              </a:spcAft>
              <a:buFont typeface="Arial" panose="020B0604020202020204" pitchFamily="34" charset="0"/>
              <a:buChar char="»"/>
              <a:defRPr sz="2400">
                <a:solidFill>
                  <a:schemeClr val="tx1"/>
                </a:solidFill>
                <a:latin typeface="Calibri" panose="020F0502020204030204" pitchFamily="34" charset="0"/>
              </a:defRPr>
            </a:lvl8pPr>
            <a:lvl9pPr marL="3886200" indent="-228600" defTabSz="1103313" eaLnBrk="0" fontAlgn="base" hangingPunct="0">
              <a:spcBef>
                <a:spcPct val="20000"/>
              </a:spcBef>
              <a:spcAft>
                <a:spcPct val="0"/>
              </a:spcAft>
              <a:buFont typeface="Arial" panose="020B0604020202020204" pitchFamily="34" charset="0"/>
              <a:buChar char="»"/>
              <a:defRPr sz="2400">
                <a:solidFill>
                  <a:schemeClr val="tx1"/>
                </a:solidFill>
                <a:latin typeface="Calibri" panose="020F0502020204030204" pitchFamily="34" charset="0"/>
              </a:defRPr>
            </a:lvl9pPr>
          </a:lstStyle>
          <a:p>
            <a:pPr eaLnBrk="1" hangingPunct="1">
              <a:spcBef>
                <a:spcPct val="0"/>
              </a:spcBef>
              <a:buFontTx/>
              <a:buNone/>
            </a:pPr>
            <a:endParaRPr lang="en-US" altLang="id-ID" sz="2117">
              <a:solidFill>
                <a:srgbClr val="FFFFFF"/>
              </a:solidFill>
              <a:latin typeface="+mn-lt"/>
            </a:endParaRPr>
          </a:p>
        </p:txBody>
      </p:sp>
      <p:sp>
        <p:nvSpPr>
          <p:cNvPr id="37892" name="Text Box 39"/>
          <p:cNvSpPr txBox="1">
            <a:spLocks noChangeArrowheads="1"/>
          </p:cNvSpPr>
          <p:nvPr/>
        </p:nvSpPr>
        <p:spPr bwMode="gray">
          <a:xfrm>
            <a:off x="2521867" y="409530"/>
            <a:ext cx="7050495" cy="507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9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3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9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4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400">
                <a:solidFill>
                  <a:schemeClr val="tx1"/>
                </a:solidFill>
                <a:latin typeface="Calibri" panose="020F0502020204030204" pitchFamily="34" charset="0"/>
              </a:defRPr>
            </a:lvl5pPr>
            <a:lvl6pPr marL="2514600" indent="-228600" defTabSz="1103313" eaLnBrk="0" fontAlgn="base" hangingPunct="0">
              <a:spcBef>
                <a:spcPct val="20000"/>
              </a:spcBef>
              <a:spcAft>
                <a:spcPct val="0"/>
              </a:spcAft>
              <a:buFont typeface="Arial" panose="020B0604020202020204" pitchFamily="34" charset="0"/>
              <a:buChar char="»"/>
              <a:defRPr sz="2400">
                <a:solidFill>
                  <a:schemeClr val="tx1"/>
                </a:solidFill>
                <a:latin typeface="Calibri" panose="020F0502020204030204" pitchFamily="34" charset="0"/>
              </a:defRPr>
            </a:lvl6pPr>
            <a:lvl7pPr marL="2971800" indent="-228600" defTabSz="1103313" eaLnBrk="0" fontAlgn="base" hangingPunct="0">
              <a:spcBef>
                <a:spcPct val="20000"/>
              </a:spcBef>
              <a:spcAft>
                <a:spcPct val="0"/>
              </a:spcAft>
              <a:buFont typeface="Arial" panose="020B0604020202020204" pitchFamily="34" charset="0"/>
              <a:buChar char="»"/>
              <a:defRPr sz="2400">
                <a:solidFill>
                  <a:schemeClr val="tx1"/>
                </a:solidFill>
                <a:latin typeface="Calibri" panose="020F0502020204030204" pitchFamily="34" charset="0"/>
              </a:defRPr>
            </a:lvl7pPr>
            <a:lvl8pPr marL="3429000" indent="-228600" defTabSz="1103313" eaLnBrk="0" fontAlgn="base" hangingPunct="0">
              <a:spcBef>
                <a:spcPct val="20000"/>
              </a:spcBef>
              <a:spcAft>
                <a:spcPct val="0"/>
              </a:spcAft>
              <a:buFont typeface="Arial" panose="020B0604020202020204" pitchFamily="34" charset="0"/>
              <a:buChar char="»"/>
              <a:defRPr sz="2400">
                <a:solidFill>
                  <a:schemeClr val="tx1"/>
                </a:solidFill>
                <a:latin typeface="Calibri" panose="020F0502020204030204" pitchFamily="34" charset="0"/>
              </a:defRPr>
            </a:lvl8pPr>
            <a:lvl9pPr marL="3886200" indent="-228600" defTabSz="1103313" eaLnBrk="0" fontAlgn="base" hangingPunct="0">
              <a:spcBef>
                <a:spcPct val="20000"/>
              </a:spcBef>
              <a:spcAft>
                <a:spcPct val="0"/>
              </a:spcAft>
              <a:buFont typeface="Arial" panose="020B0604020202020204" pitchFamily="34" charset="0"/>
              <a:buChar char="»"/>
              <a:defRPr sz="2400">
                <a:solidFill>
                  <a:schemeClr val="tx1"/>
                </a:solidFill>
                <a:latin typeface="Calibri" panose="020F0502020204030204" pitchFamily="34" charset="0"/>
              </a:defRPr>
            </a:lvl9pPr>
          </a:lstStyle>
          <a:p>
            <a:pPr algn="ctr" eaLnBrk="1" hangingPunct="1">
              <a:spcBef>
                <a:spcPct val="0"/>
              </a:spcBef>
              <a:buFontTx/>
              <a:buNone/>
            </a:pPr>
            <a:r>
              <a:rPr lang="id-ID" altLang="id-ID" sz="2695" b="1" dirty="0">
                <a:solidFill>
                  <a:srgbClr val="CC0066"/>
                </a:solidFill>
                <a:latin typeface="+mn-lt"/>
              </a:rPr>
              <a:t>PROGRAM INDONESIA SEHAT</a:t>
            </a:r>
            <a:endParaRPr lang="en-US" altLang="id-ID" sz="2695" b="1" dirty="0">
              <a:solidFill>
                <a:srgbClr val="CC0066"/>
              </a:solidFill>
              <a:latin typeface="+mn-lt"/>
            </a:endParaRPr>
          </a:p>
        </p:txBody>
      </p:sp>
      <p:sp>
        <p:nvSpPr>
          <p:cNvPr id="29701" name="Text Box 43"/>
          <p:cNvSpPr txBox="1">
            <a:spLocks noChangeArrowheads="1"/>
          </p:cNvSpPr>
          <p:nvPr/>
        </p:nvSpPr>
        <p:spPr bwMode="gray">
          <a:xfrm>
            <a:off x="3945488" y="2944290"/>
            <a:ext cx="3895141" cy="3717940"/>
          </a:xfrm>
          <a:prstGeom prst="rect">
            <a:avLst/>
          </a:prstGeom>
          <a:solidFill>
            <a:schemeClr val="accent5">
              <a:lumMod val="20000"/>
              <a:lumOff val="80000"/>
            </a:schemeClr>
          </a:solidFill>
          <a:ln w="9525">
            <a:solidFill>
              <a:srgbClr val="FF0000"/>
            </a:solidFill>
            <a:miter lim="800000"/>
            <a:headEnd/>
            <a:tailEnd/>
          </a:ln>
        </p:spPr>
        <p:txBody>
          <a:bodyPr wrap="square">
            <a:spAutoFit/>
          </a:bodyPr>
          <a:lstStyle>
            <a:lvl1pPr eaLnBrk="0" hangingPunct="0">
              <a:defRPr sz="2200">
                <a:solidFill>
                  <a:schemeClr val="tx1"/>
                </a:solidFill>
                <a:latin typeface="Calibri" panose="020F0502020204030204" pitchFamily="34" charset="0"/>
                <a:cs typeface="Arial" panose="020B0604020202020204" pitchFamily="34" charset="0"/>
              </a:defRPr>
            </a:lvl1pPr>
            <a:lvl2pPr marL="742950" indent="-285750" eaLnBrk="0" hangingPunct="0">
              <a:defRPr sz="2200">
                <a:solidFill>
                  <a:schemeClr val="tx1"/>
                </a:solidFill>
                <a:latin typeface="Calibri" panose="020F0502020204030204" pitchFamily="34" charset="0"/>
                <a:cs typeface="Arial" panose="020B0604020202020204" pitchFamily="34" charset="0"/>
              </a:defRPr>
            </a:lvl2pPr>
            <a:lvl3pPr marL="1143000" indent="-228600" eaLnBrk="0" hangingPunct="0">
              <a:defRPr sz="2200">
                <a:solidFill>
                  <a:schemeClr val="tx1"/>
                </a:solidFill>
                <a:latin typeface="Calibri" panose="020F0502020204030204" pitchFamily="34" charset="0"/>
                <a:cs typeface="Arial" panose="020B0604020202020204" pitchFamily="34" charset="0"/>
              </a:defRPr>
            </a:lvl3pPr>
            <a:lvl4pPr marL="1600200" indent="-228600" eaLnBrk="0" hangingPunct="0">
              <a:defRPr sz="2200">
                <a:solidFill>
                  <a:schemeClr val="tx1"/>
                </a:solidFill>
                <a:latin typeface="Calibri" panose="020F0502020204030204" pitchFamily="34" charset="0"/>
                <a:cs typeface="Arial" panose="020B0604020202020204" pitchFamily="34" charset="0"/>
              </a:defRPr>
            </a:lvl4pPr>
            <a:lvl5pPr marL="2057400" indent="-228600" eaLnBrk="0" hangingPunct="0">
              <a:defRPr sz="2200">
                <a:solidFill>
                  <a:schemeClr val="tx1"/>
                </a:solidFill>
                <a:latin typeface="Calibri" panose="020F0502020204030204" pitchFamily="34" charset="0"/>
                <a:cs typeface="Arial" panose="020B0604020202020204" pitchFamily="34" charset="0"/>
              </a:defRPr>
            </a:lvl5pPr>
            <a:lvl6pPr marL="2514600" indent="-228600" defTabSz="1103313" eaLnBrk="0" fontAlgn="base" hangingPunct="0">
              <a:spcBef>
                <a:spcPct val="0"/>
              </a:spcBef>
              <a:spcAft>
                <a:spcPct val="0"/>
              </a:spcAft>
              <a:defRPr sz="2200">
                <a:solidFill>
                  <a:schemeClr val="tx1"/>
                </a:solidFill>
                <a:latin typeface="Calibri" panose="020F0502020204030204" pitchFamily="34" charset="0"/>
                <a:cs typeface="Arial" panose="020B0604020202020204" pitchFamily="34" charset="0"/>
              </a:defRPr>
            </a:lvl6pPr>
            <a:lvl7pPr marL="2971800" indent="-228600" defTabSz="1103313" eaLnBrk="0" fontAlgn="base" hangingPunct="0">
              <a:spcBef>
                <a:spcPct val="0"/>
              </a:spcBef>
              <a:spcAft>
                <a:spcPct val="0"/>
              </a:spcAft>
              <a:defRPr sz="2200">
                <a:solidFill>
                  <a:schemeClr val="tx1"/>
                </a:solidFill>
                <a:latin typeface="Calibri" panose="020F0502020204030204" pitchFamily="34" charset="0"/>
                <a:cs typeface="Arial" panose="020B0604020202020204" pitchFamily="34" charset="0"/>
              </a:defRPr>
            </a:lvl7pPr>
            <a:lvl8pPr marL="3429000" indent="-228600" defTabSz="1103313" eaLnBrk="0" fontAlgn="base" hangingPunct="0">
              <a:spcBef>
                <a:spcPct val="0"/>
              </a:spcBef>
              <a:spcAft>
                <a:spcPct val="0"/>
              </a:spcAft>
              <a:defRPr sz="2200">
                <a:solidFill>
                  <a:schemeClr val="tx1"/>
                </a:solidFill>
                <a:latin typeface="Calibri" panose="020F0502020204030204" pitchFamily="34" charset="0"/>
                <a:cs typeface="Arial" panose="020B0604020202020204" pitchFamily="34" charset="0"/>
              </a:defRPr>
            </a:lvl8pPr>
            <a:lvl9pPr marL="3886200" indent="-228600" defTabSz="1103313" eaLnBrk="0" fontAlgn="base" hangingPunct="0">
              <a:spcBef>
                <a:spcPct val="0"/>
              </a:spcBef>
              <a:spcAft>
                <a:spcPct val="0"/>
              </a:spcAft>
              <a:defRPr sz="2200">
                <a:solidFill>
                  <a:schemeClr val="tx1"/>
                </a:solidFill>
                <a:latin typeface="Calibri" panose="020F0502020204030204" pitchFamily="34" charset="0"/>
                <a:cs typeface="Arial" panose="020B0604020202020204" pitchFamily="34" charset="0"/>
              </a:defRPr>
            </a:lvl9pPr>
          </a:lstStyle>
          <a:p>
            <a:pPr algn="ctr" eaLnBrk="1" hangingPunct="1">
              <a:defRPr/>
            </a:pPr>
            <a:r>
              <a:rPr lang="id-ID" altLang="id-ID" sz="2000" b="1" dirty="0">
                <a:solidFill>
                  <a:srgbClr val="FF0000"/>
                </a:solidFill>
                <a:latin typeface="+mn-lt"/>
              </a:rPr>
              <a:t>PENGUATAN </a:t>
            </a:r>
            <a:r>
              <a:rPr lang="en-US" altLang="id-ID" sz="2000" b="1" dirty="0" smtClean="0">
                <a:solidFill>
                  <a:srgbClr val="FF0000"/>
                </a:solidFill>
                <a:latin typeface="+mn-lt"/>
              </a:rPr>
              <a:t> </a:t>
            </a:r>
            <a:r>
              <a:rPr lang="id-ID" altLang="id-ID" sz="2000" b="1" dirty="0" smtClean="0">
                <a:solidFill>
                  <a:srgbClr val="FF0000"/>
                </a:solidFill>
                <a:latin typeface="+mn-lt"/>
              </a:rPr>
              <a:t>YANKES</a:t>
            </a:r>
            <a:endParaRPr lang="id-ID" altLang="id-ID" sz="2000" b="1" dirty="0">
              <a:latin typeface="+mn-lt"/>
            </a:endParaRPr>
          </a:p>
          <a:p>
            <a:pPr algn="ctr" eaLnBrk="1" hangingPunct="1">
              <a:defRPr/>
            </a:pPr>
            <a:endParaRPr lang="id-ID" altLang="id-ID" sz="1540" b="1" dirty="0">
              <a:latin typeface="+mn-lt"/>
            </a:endParaRPr>
          </a:p>
          <a:p>
            <a:pPr algn="ctr" eaLnBrk="1" hangingPunct="1">
              <a:defRPr/>
            </a:pPr>
            <a:endParaRPr lang="id-ID" altLang="id-ID" sz="1540" b="1" dirty="0">
              <a:latin typeface="+mn-lt"/>
            </a:endParaRPr>
          </a:p>
          <a:p>
            <a:pPr algn="ctr" eaLnBrk="1" hangingPunct="1">
              <a:defRPr/>
            </a:pPr>
            <a:endParaRPr lang="id-ID" altLang="id-ID" sz="1540" b="1" dirty="0">
              <a:latin typeface="+mn-lt"/>
            </a:endParaRPr>
          </a:p>
          <a:p>
            <a:pPr algn="ctr" eaLnBrk="1" hangingPunct="1">
              <a:defRPr/>
            </a:pPr>
            <a:endParaRPr lang="id-ID" altLang="id-ID" sz="1540" b="1" dirty="0">
              <a:latin typeface="+mn-lt"/>
            </a:endParaRPr>
          </a:p>
          <a:p>
            <a:pPr algn="ctr" eaLnBrk="1" hangingPunct="1">
              <a:defRPr/>
            </a:pPr>
            <a:endParaRPr lang="id-ID" altLang="id-ID" sz="1540" b="1" dirty="0">
              <a:latin typeface="+mn-lt"/>
            </a:endParaRPr>
          </a:p>
          <a:p>
            <a:pPr algn="ctr" eaLnBrk="1" hangingPunct="1">
              <a:defRPr/>
            </a:pPr>
            <a:endParaRPr lang="id-ID" altLang="id-ID" sz="1540" b="1" dirty="0">
              <a:latin typeface="+mn-lt"/>
            </a:endParaRPr>
          </a:p>
          <a:p>
            <a:pPr algn="ctr" eaLnBrk="1" hangingPunct="1">
              <a:defRPr/>
            </a:pPr>
            <a:endParaRPr lang="id-ID" altLang="id-ID" sz="1540" b="1" dirty="0">
              <a:latin typeface="+mn-lt"/>
            </a:endParaRPr>
          </a:p>
          <a:p>
            <a:pPr algn="ctr" eaLnBrk="1" hangingPunct="1">
              <a:defRPr/>
            </a:pPr>
            <a:endParaRPr lang="id-ID" altLang="id-ID" sz="1540" b="1" dirty="0">
              <a:latin typeface="+mn-lt"/>
            </a:endParaRPr>
          </a:p>
          <a:p>
            <a:pPr algn="ctr" eaLnBrk="1" hangingPunct="1">
              <a:defRPr/>
            </a:pPr>
            <a:endParaRPr lang="id-ID" altLang="id-ID" sz="1540" b="1" dirty="0">
              <a:latin typeface="+mn-lt"/>
            </a:endParaRPr>
          </a:p>
          <a:p>
            <a:pPr algn="ctr" eaLnBrk="1" hangingPunct="1">
              <a:defRPr/>
            </a:pPr>
            <a:endParaRPr lang="id-ID" altLang="id-ID" sz="1540" b="1" dirty="0">
              <a:latin typeface="+mn-lt"/>
            </a:endParaRPr>
          </a:p>
          <a:p>
            <a:pPr algn="ctr" eaLnBrk="1" hangingPunct="1">
              <a:defRPr/>
            </a:pPr>
            <a:endParaRPr lang="en-US" altLang="id-ID" sz="1540" b="1" dirty="0" smtClean="0">
              <a:latin typeface="+mn-lt"/>
            </a:endParaRPr>
          </a:p>
          <a:p>
            <a:pPr algn="ctr" eaLnBrk="1" hangingPunct="1">
              <a:defRPr/>
            </a:pPr>
            <a:endParaRPr lang="en-US" altLang="id-ID" sz="1540" b="1" dirty="0">
              <a:latin typeface="+mn-lt"/>
            </a:endParaRPr>
          </a:p>
          <a:p>
            <a:pPr algn="ctr" eaLnBrk="1" hangingPunct="1">
              <a:defRPr/>
            </a:pPr>
            <a:endParaRPr lang="en-US" altLang="id-ID" sz="1540" b="1" dirty="0" smtClean="0">
              <a:latin typeface="+mn-lt"/>
            </a:endParaRPr>
          </a:p>
          <a:p>
            <a:pPr algn="ctr" eaLnBrk="1" hangingPunct="1">
              <a:defRPr/>
            </a:pPr>
            <a:endParaRPr lang="en-US" altLang="id-ID" sz="1540" b="1" dirty="0">
              <a:latin typeface="+mn-lt"/>
            </a:endParaRPr>
          </a:p>
        </p:txBody>
      </p:sp>
      <p:sp>
        <p:nvSpPr>
          <p:cNvPr id="29702" name="Text Box 44"/>
          <p:cNvSpPr txBox="1">
            <a:spLocks noChangeArrowheads="1"/>
          </p:cNvSpPr>
          <p:nvPr/>
        </p:nvSpPr>
        <p:spPr bwMode="gray">
          <a:xfrm>
            <a:off x="7991876" y="2825030"/>
            <a:ext cx="4069378" cy="3954927"/>
          </a:xfrm>
          <a:prstGeom prst="rect">
            <a:avLst/>
          </a:prstGeom>
          <a:solidFill>
            <a:schemeClr val="bg1"/>
          </a:solidFill>
          <a:ln w="9525">
            <a:solidFill>
              <a:srgbClr val="FF0000"/>
            </a:solidFill>
            <a:miter lim="800000"/>
            <a:headEnd/>
            <a:tailEnd/>
          </a:ln>
        </p:spPr>
        <p:txBody>
          <a:bodyPr wrap="square">
            <a:spAutoFit/>
          </a:bodyPr>
          <a:lstStyle>
            <a:lvl1pPr eaLnBrk="0" hangingPunct="0">
              <a:defRPr sz="2200">
                <a:solidFill>
                  <a:schemeClr val="tx1"/>
                </a:solidFill>
                <a:latin typeface="Calibri" panose="020F0502020204030204" pitchFamily="34" charset="0"/>
                <a:cs typeface="Arial" panose="020B0604020202020204" pitchFamily="34" charset="0"/>
              </a:defRPr>
            </a:lvl1pPr>
            <a:lvl2pPr marL="742950" indent="-285750" eaLnBrk="0" hangingPunct="0">
              <a:defRPr sz="2200">
                <a:solidFill>
                  <a:schemeClr val="tx1"/>
                </a:solidFill>
                <a:latin typeface="Calibri" panose="020F0502020204030204" pitchFamily="34" charset="0"/>
                <a:cs typeface="Arial" panose="020B0604020202020204" pitchFamily="34" charset="0"/>
              </a:defRPr>
            </a:lvl2pPr>
            <a:lvl3pPr marL="1143000" indent="-228600" eaLnBrk="0" hangingPunct="0">
              <a:defRPr sz="2200">
                <a:solidFill>
                  <a:schemeClr val="tx1"/>
                </a:solidFill>
                <a:latin typeface="Calibri" panose="020F0502020204030204" pitchFamily="34" charset="0"/>
                <a:cs typeface="Arial" panose="020B0604020202020204" pitchFamily="34" charset="0"/>
              </a:defRPr>
            </a:lvl3pPr>
            <a:lvl4pPr marL="1600200" indent="-228600" eaLnBrk="0" hangingPunct="0">
              <a:defRPr sz="2200">
                <a:solidFill>
                  <a:schemeClr val="tx1"/>
                </a:solidFill>
                <a:latin typeface="Calibri" panose="020F0502020204030204" pitchFamily="34" charset="0"/>
                <a:cs typeface="Arial" panose="020B0604020202020204" pitchFamily="34" charset="0"/>
              </a:defRPr>
            </a:lvl4pPr>
            <a:lvl5pPr marL="2057400" indent="-228600" eaLnBrk="0" hangingPunct="0">
              <a:defRPr sz="2200">
                <a:solidFill>
                  <a:schemeClr val="tx1"/>
                </a:solidFill>
                <a:latin typeface="Calibri" panose="020F0502020204030204" pitchFamily="34" charset="0"/>
                <a:cs typeface="Arial" panose="020B0604020202020204" pitchFamily="34" charset="0"/>
              </a:defRPr>
            </a:lvl5pPr>
            <a:lvl6pPr marL="2514600" indent="-228600" defTabSz="1103313" eaLnBrk="0" fontAlgn="base" hangingPunct="0">
              <a:spcBef>
                <a:spcPct val="0"/>
              </a:spcBef>
              <a:spcAft>
                <a:spcPct val="0"/>
              </a:spcAft>
              <a:defRPr sz="2200">
                <a:solidFill>
                  <a:schemeClr val="tx1"/>
                </a:solidFill>
                <a:latin typeface="Calibri" panose="020F0502020204030204" pitchFamily="34" charset="0"/>
                <a:cs typeface="Arial" panose="020B0604020202020204" pitchFamily="34" charset="0"/>
              </a:defRPr>
            </a:lvl6pPr>
            <a:lvl7pPr marL="2971800" indent="-228600" defTabSz="1103313" eaLnBrk="0" fontAlgn="base" hangingPunct="0">
              <a:spcBef>
                <a:spcPct val="0"/>
              </a:spcBef>
              <a:spcAft>
                <a:spcPct val="0"/>
              </a:spcAft>
              <a:defRPr sz="2200">
                <a:solidFill>
                  <a:schemeClr val="tx1"/>
                </a:solidFill>
                <a:latin typeface="Calibri" panose="020F0502020204030204" pitchFamily="34" charset="0"/>
                <a:cs typeface="Arial" panose="020B0604020202020204" pitchFamily="34" charset="0"/>
              </a:defRPr>
            </a:lvl7pPr>
            <a:lvl8pPr marL="3429000" indent="-228600" defTabSz="1103313" eaLnBrk="0" fontAlgn="base" hangingPunct="0">
              <a:spcBef>
                <a:spcPct val="0"/>
              </a:spcBef>
              <a:spcAft>
                <a:spcPct val="0"/>
              </a:spcAft>
              <a:defRPr sz="2200">
                <a:solidFill>
                  <a:schemeClr val="tx1"/>
                </a:solidFill>
                <a:latin typeface="Calibri" panose="020F0502020204030204" pitchFamily="34" charset="0"/>
                <a:cs typeface="Arial" panose="020B0604020202020204" pitchFamily="34" charset="0"/>
              </a:defRPr>
            </a:lvl8pPr>
            <a:lvl9pPr marL="3886200" indent="-228600" defTabSz="1103313" eaLnBrk="0" fontAlgn="base" hangingPunct="0">
              <a:spcBef>
                <a:spcPct val="0"/>
              </a:spcBef>
              <a:spcAft>
                <a:spcPct val="0"/>
              </a:spcAft>
              <a:defRPr sz="2200">
                <a:solidFill>
                  <a:schemeClr val="tx1"/>
                </a:solidFill>
                <a:latin typeface="Calibri" panose="020F0502020204030204" pitchFamily="34" charset="0"/>
                <a:cs typeface="Arial" panose="020B0604020202020204" pitchFamily="34" charset="0"/>
              </a:defRPr>
            </a:lvl9pPr>
          </a:lstStyle>
          <a:p>
            <a:pPr algn="ctr" eaLnBrk="1" hangingPunct="1">
              <a:defRPr/>
            </a:pPr>
            <a:r>
              <a:rPr lang="id-ID" altLang="id-ID" sz="2000" b="1" dirty="0">
                <a:solidFill>
                  <a:srgbClr val="FF0000"/>
                </a:solidFill>
                <a:latin typeface="+mn-lt"/>
              </a:rPr>
              <a:t>JAMINAN </a:t>
            </a:r>
            <a:r>
              <a:rPr lang="id-ID" altLang="id-ID" sz="2000" b="1" dirty="0" smtClean="0">
                <a:solidFill>
                  <a:srgbClr val="FF0000"/>
                </a:solidFill>
                <a:latin typeface="+mn-lt"/>
              </a:rPr>
              <a:t>KES</a:t>
            </a:r>
            <a:r>
              <a:rPr lang="en-US" altLang="id-ID" sz="2000" b="1" dirty="0">
                <a:solidFill>
                  <a:srgbClr val="FF0000"/>
                </a:solidFill>
                <a:latin typeface="+mn-lt"/>
              </a:rPr>
              <a:t> </a:t>
            </a:r>
            <a:r>
              <a:rPr lang="en-US" altLang="id-ID" sz="2000" b="1" dirty="0" smtClean="0">
                <a:solidFill>
                  <a:srgbClr val="FF0000"/>
                </a:solidFill>
                <a:latin typeface="+mn-lt"/>
              </a:rPr>
              <a:t>NA</a:t>
            </a:r>
            <a:r>
              <a:rPr lang="id-ID" altLang="id-ID" sz="2000" b="1" dirty="0" smtClean="0">
                <a:solidFill>
                  <a:srgbClr val="FF0000"/>
                </a:solidFill>
                <a:latin typeface="+mn-lt"/>
              </a:rPr>
              <a:t>SIONAL</a:t>
            </a:r>
            <a:endParaRPr lang="id-ID" altLang="id-ID" sz="2000" b="1" dirty="0">
              <a:solidFill>
                <a:srgbClr val="FF0000"/>
              </a:solidFill>
              <a:latin typeface="+mn-lt"/>
            </a:endParaRPr>
          </a:p>
          <a:p>
            <a:pPr eaLnBrk="1" hangingPunct="1">
              <a:defRPr/>
            </a:pPr>
            <a:endParaRPr lang="id-ID" altLang="id-ID" sz="1540" b="1" dirty="0">
              <a:latin typeface="+mn-lt"/>
            </a:endParaRPr>
          </a:p>
          <a:p>
            <a:pPr eaLnBrk="1" hangingPunct="1">
              <a:defRPr/>
            </a:pPr>
            <a:endParaRPr lang="id-ID" altLang="id-ID" sz="1540" b="1" dirty="0">
              <a:latin typeface="+mn-lt"/>
            </a:endParaRPr>
          </a:p>
          <a:p>
            <a:pPr eaLnBrk="1" hangingPunct="1">
              <a:defRPr/>
            </a:pPr>
            <a:endParaRPr lang="id-ID" altLang="id-ID" sz="1540" b="1" dirty="0">
              <a:latin typeface="+mn-lt"/>
            </a:endParaRPr>
          </a:p>
          <a:p>
            <a:pPr eaLnBrk="1" hangingPunct="1">
              <a:defRPr/>
            </a:pPr>
            <a:endParaRPr lang="id-ID" altLang="id-ID" sz="1540" b="1" dirty="0">
              <a:latin typeface="+mn-lt"/>
            </a:endParaRPr>
          </a:p>
          <a:p>
            <a:pPr eaLnBrk="1" hangingPunct="1">
              <a:defRPr/>
            </a:pPr>
            <a:endParaRPr lang="id-ID" altLang="id-ID" sz="1540" b="1" dirty="0">
              <a:latin typeface="+mn-lt"/>
            </a:endParaRPr>
          </a:p>
          <a:p>
            <a:pPr eaLnBrk="1" hangingPunct="1">
              <a:defRPr/>
            </a:pPr>
            <a:endParaRPr lang="id-ID" altLang="id-ID" sz="1540" b="1" dirty="0">
              <a:latin typeface="+mn-lt"/>
            </a:endParaRPr>
          </a:p>
          <a:p>
            <a:pPr eaLnBrk="1" hangingPunct="1">
              <a:defRPr/>
            </a:pPr>
            <a:endParaRPr lang="id-ID" altLang="id-ID" sz="1540" b="1" dirty="0">
              <a:latin typeface="+mn-lt"/>
            </a:endParaRPr>
          </a:p>
          <a:p>
            <a:pPr eaLnBrk="1" hangingPunct="1">
              <a:defRPr/>
            </a:pPr>
            <a:endParaRPr lang="id-ID" altLang="id-ID" sz="1540" b="1" dirty="0">
              <a:latin typeface="+mn-lt"/>
            </a:endParaRPr>
          </a:p>
          <a:p>
            <a:pPr eaLnBrk="1" hangingPunct="1">
              <a:defRPr/>
            </a:pPr>
            <a:endParaRPr lang="id-ID" altLang="id-ID" sz="1540" b="1" dirty="0">
              <a:latin typeface="+mn-lt"/>
            </a:endParaRPr>
          </a:p>
          <a:p>
            <a:pPr eaLnBrk="1" hangingPunct="1">
              <a:defRPr/>
            </a:pPr>
            <a:endParaRPr lang="id-ID" altLang="id-ID" sz="1540" b="1" dirty="0">
              <a:latin typeface="+mn-lt"/>
            </a:endParaRPr>
          </a:p>
          <a:p>
            <a:pPr eaLnBrk="1" hangingPunct="1">
              <a:defRPr/>
            </a:pPr>
            <a:endParaRPr lang="id-ID" altLang="id-ID" sz="1540" b="1" dirty="0">
              <a:latin typeface="+mn-lt"/>
            </a:endParaRPr>
          </a:p>
          <a:p>
            <a:pPr eaLnBrk="1" hangingPunct="1">
              <a:defRPr/>
            </a:pPr>
            <a:endParaRPr lang="id-ID" altLang="id-ID" sz="1540" b="1" dirty="0">
              <a:latin typeface="+mn-lt"/>
            </a:endParaRPr>
          </a:p>
          <a:p>
            <a:pPr eaLnBrk="1" hangingPunct="1">
              <a:defRPr/>
            </a:pPr>
            <a:endParaRPr lang="en-US" altLang="id-ID" sz="1540" b="1" dirty="0" smtClean="0">
              <a:latin typeface="+mn-lt"/>
            </a:endParaRPr>
          </a:p>
          <a:p>
            <a:pPr eaLnBrk="1" hangingPunct="1">
              <a:defRPr/>
            </a:pPr>
            <a:endParaRPr lang="en-US" altLang="id-ID" sz="1540" b="1" dirty="0" smtClean="0">
              <a:latin typeface="+mn-lt"/>
            </a:endParaRPr>
          </a:p>
          <a:p>
            <a:pPr eaLnBrk="1" hangingPunct="1">
              <a:defRPr/>
            </a:pPr>
            <a:endParaRPr lang="en-US" altLang="id-ID" sz="1540" b="1" dirty="0">
              <a:latin typeface="+mn-lt"/>
            </a:endParaRPr>
          </a:p>
        </p:txBody>
      </p:sp>
      <p:sp>
        <p:nvSpPr>
          <p:cNvPr id="29703" name="Text Box 47"/>
          <p:cNvSpPr txBox="1">
            <a:spLocks noChangeArrowheads="1"/>
          </p:cNvSpPr>
          <p:nvPr/>
        </p:nvSpPr>
        <p:spPr bwMode="gray">
          <a:xfrm>
            <a:off x="112058" y="2944289"/>
            <a:ext cx="3724617" cy="3717941"/>
          </a:xfrm>
          <a:prstGeom prst="rect">
            <a:avLst/>
          </a:prstGeom>
          <a:solidFill>
            <a:schemeClr val="accent3">
              <a:lumMod val="20000"/>
              <a:lumOff val="80000"/>
            </a:schemeClr>
          </a:solidFill>
          <a:ln w="9525">
            <a:solidFill>
              <a:srgbClr val="FF0000"/>
            </a:solidFill>
            <a:miter lim="800000"/>
            <a:headEnd/>
            <a:tailEnd/>
          </a:ln>
        </p:spPr>
        <p:txBody>
          <a:bodyPr>
            <a:spAutoFit/>
          </a:bodyPr>
          <a:lstStyle>
            <a:lvl1pPr eaLnBrk="0" hangingPunct="0">
              <a:defRPr sz="2200">
                <a:solidFill>
                  <a:schemeClr val="tx1"/>
                </a:solidFill>
                <a:latin typeface="Calibri" panose="020F0502020204030204" pitchFamily="34" charset="0"/>
                <a:cs typeface="Arial" panose="020B0604020202020204" pitchFamily="34" charset="0"/>
              </a:defRPr>
            </a:lvl1pPr>
            <a:lvl2pPr marL="742950" indent="-285750" eaLnBrk="0" hangingPunct="0">
              <a:defRPr sz="2200">
                <a:solidFill>
                  <a:schemeClr val="tx1"/>
                </a:solidFill>
                <a:latin typeface="Calibri" panose="020F0502020204030204" pitchFamily="34" charset="0"/>
                <a:cs typeface="Arial" panose="020B0604020202020204" pitchFamily="34" charset="0"/>
              </a:defRPr>
            </a:lvl2pPr>
            <a:lvl3pPr marL="1143000" indent="-228600" eaLnBrk="0" hangingPunct="0">
              <a:defRPr sz="2200">
                <a:solidFill>
                  <a:schemeClr val="tx1"/>
                </a:solidFill>
                <a:latin typeface="Calibri" panose="020F0502020204030204" pitchFamily="34" charset="0"/>
                <a:cs typeface="Arial" panose="020B0604020202020204" pitchFamily="34" charset="0"/>
              </a:defRPr>
            </a:lvl3pPr>
            <a:lvl4pPr marL="1600200" indent="-228600" eaLnBrk="0" hangingPunct="0">
              <a:defRPr sz="2200">
                <a:solidFill>
                  <a:schemeClr val="tx1"/>
                </a:solidFill>
                <a:latin typeface="Calibri" panose="020F0502020204030204" pitchFamily="34" charset="0"/>
                <a:cs typeface="Arial" panose="020B0604020202020204" pitchFamily="34" charset="0"/>
              </a:defRPr>
            </a:lvl4pPr>
            <a:lvl5pPr marL="2057400" indent="-228600" eaLnBrk="0" hangingPunct="0">
              <a:defRPr sz="2200">
                <a:solidFill>
                  <a:schemeClr val="tx1"/>
                </a:solidFill>
                <a:latin typeface="Calibri" panose="020F0502020204030204" pitchFamily="34" charset="0"/>
                <a:cs typeface="Arial" panose="020B0604020202020204" pitchFamily="34" charset="0"/>
              </a:defRPr>
            </a:lvl5pPr>
            <a:lvl6pPr marL="2514600" indent="-228600" defTabSz="1103313" eaLnBrk="0" fontAlgn="base" hangingPunct="0">
              <a:spcBef>
                <a:spcPct val="0"/>
              </a:spcBef>
              <a:spcAft>
                <a:spcPct val="0"/>
              </a:spcAft>
              <a:defRPr sz="2200">
                <a:solidFill>
                  <a:schemeClr val="tx1"/>
                </a:solidFill>
                <a:latin typeface="Calibri" panose="020F0502020204030204" pitchFamily="34" charset="0"/>
                <a:cs typeface="Arial" panose="020B0604020202020204" pitchFamily="34" charset="0"/>
              </a:defRPr>
            </a:lvl6pPr>
            <a:lvl7pPr marL="2971800" indent="-228600" defTabSz="1103313" eaLnBrk="0" fontAlgn="base" hangingPunct="0">
              <a:spcBef>
                <a:spcPct val="0"/>
              </a:spcBef>
              <a:spcAft>
                <a:spcPct val="0"/>
              </a:spcAft>
              <a:defRPr sz="2200">
                <a:solidFill>
                  <a:schemeClr val="tx1"/>
                </a:solidFill>
                <a:latin typeface="Calibri" panose="020F0502020204030204" pitchFamily="34" charset="0"/>
                <a:cs typeface="Arial" panose="020B0604020202020204" pitchFamily="34" charset="0"/>
              </a:defRPr>
            </a:lvl7pPr>
            <a:lvl8pPr marL="3429000" indent="-228600" defTabSz="1103313" eaLnBrk="0" fontAlgn="base" hangingPunct="0">
              <a:spcBef>
                <a:spcPct val="0"/>
              </a:spcBef>
              <a:spcAft>
                <a:spcPct val="0"/>
              </a:spcAft>
              <a:defRPr sz="2200">
                <a:solidFill>
                  <a:schemeClr val="tx1"/>
                </a:solidFill>
                <a:latin typeface="Calibri" panose="020F0502020204030204" pitchFamily="34" charset="0"/>
                <a:cs typeface="Arial" panose="020B0604020202020204" pitchFamily="34" charset="0"/>
              </a:defRPr>
            </a:lvl8pPr>
            <a:lvl9pPr marL="3886200" indent="-228600" defTabSz="1103313" eaLnBrk="0" fontAlgn="base" hangingPunct="0">
              <a:spcBef>
                <a:spcPct val="0"/>
              </a:spcBef>
              <a:spcAft>
                <a:spcPct val="0"/>
              </a:spcAft>
              <a:defRPr sz="2200">
                <a:solidFill>
                  <a:schemeClr val="tx1"/>
                </a:solidFill>
                <a:latin typeface="Calibri" panose="020F0502020204030204" pitchFamily="34" charset="0"/>
                <a:cs typeface="Arial" panose="020B0604020202020204" pitchFamily="34" charset="0"/>
              </a:defRPr>
            </a:lvl9pPr>
          </a:lstStyle>
          <a:p>
            <a:pPr algn="ctr" eaLnBrk="1" hangingPunct="1">
              <a:defRPr/>
            </a:pPr>
            <a:r>
              <a:rPr lang="id-ID" altLang="id-ID" sz="2000" b="1" dirty="0" smtClean="0">
                <a:solidFill>
                  <a:srgbClr val="FF0000"/>
                </a:solidFill>
                <a:latin typeface="+mn-lt"/>
              </a:rPr>
              <a:t>PARADIGMA</a:t>
            </a:r>
            <a:r>
              <a:rPr lang="en-US" altLang="id-ID" sz="2000" b="1" dirty="0" smtClean="0">
                <a:solidFill>
                  <a:srgbClr val="FF0000"/>
                </a:solidFill>
                <a:latin typeface="+mn-lt"/>
              </a:rPr>
              <a:t> </a:t>
            </a:r>
            <a:r>
              <a:rPr lang="id-ID" altLang="id-ID" sz="2000" b="1" dirty="0" smtClean="0">
                <a:solidFill>
                  <a:srgbClr val="FF0000"/>
                </a:solidFill>
                <a:latin typeface="+mn-lt"/>
              </a:rPr>
              <a:t>SEHAT</a:t>
            </a:r>
            <a:endParaRPr lang="id-ID" altLang="id-ID" sz="2000" b="1" dirty="0">
              <a:solidFill>
                <a:srgbClr val="FF0000"/>
              </a:solidFill>
              <a:latin typeface="+mn-lt"/>
            </a:endParaRPr>
          </a:p>
          <a:p>
            <a:pPr algn="ctr" eaLnBrk="1" hangingPunct="1">
              <a:defRPr/>
            </a:pPr>
            <a:endParaRPr lang="id-ID" altLang="id-ID" sz="1540" b="1" dirty="0">
              <a:latin typeface="+mn-lt"/>
            </a:endParaRPr>
          </a:p>
          <a:p>
            <a:pPr algn="ctr" eaLnBrk="1" hangingPunct="1">
              <a:defRPr/>
            </a:pPr>
            <a:endParaRPr lang="id-ID" altLang="id-ID" sz="1540" b="1" dirty="0">
              <a:latin typeface="+mn-lt"/>
            </a:endParaRPr>
          </a:p>
          <a:p>
            <a:pPr algn="ctr" eaLnBrk="1" hangingPunct="1">
              <a:defRPr/>
            </a:pPr>
            <a:endParaRPr lang="id-ID" altLang="id-ID" sz="1540" b="1" dirty="0">
              <a:latin typeface="+mn-lt"/>
            </a:endParaRPr>
          </a:p>
          <a:p>
            <a:pPr algn="ctr" eaLnBrk="1" hangingPunct="1">
              <a:defRPr/>
            </a:pPr>
            <a:endParaRPr lang="id-ID" altLang="id-ID" sz="1540" b="1" dirty="0">
              <a:latin typeface="+mn-lt"/>
            </a:endParaRPr>
          </a:p>
          <a:p>
            <a:pPr algn="ctr" eaLnBrk="1" hangingPunct="1">
              <a:defRPr/>
            </a:pPr>
            <a:endParaRPr lang="id-ID" altLang="id-ID" sz="1540" b="1" dirty="0">
              <a:latin typeface="+mn-lt"/>
            </a:endParaRPr>
          </a:p>
          <a:p>
            <a:pPr algn="ctr" eaLnBrk="1" hangingPunct="1">
              <a:defRPr/>
            </a:pPr>
            <a:endParaRPr lang="id-ID" altLang="id-ID" sz="1540" b="1" dirty="0">
              <a:latin typeface="+mn-lt"/>
            </a:endParaRPr>
          </a:p>
          <a:p>
            <a:pPr algn="ctr" eaLnBrk="1" hangingPunct="1">
              <a:defRPr/>
            </a:pPr>
            <a:endParaRPr lang="id-ID" altLang="id-ID" sz="1540" b="1" dirty="0">
              <a:latin typeface="+mn-lt"/>
            </a:endParaRPr>
          </a:p>
          <a:p>
            <a:pPr algn="ctr" eaLnBrk="1" hangingPunct="1">
              <a:defRPr/>
            </a:pPr>
            <a:endParaRPr lang="id-ID" altLang="id-ID" sz="1540" b="1" dirty="0">
              <a:latin typeface="+mn-lt"/>
            </a:endParaRPr>
          </a:p>
          <a:p>
            <a:pPr algn="ctr" eaLnBrk="1" hangingPunct="1">
              <a:defRPr/>
            </a:pPr>
            <a:endParaRPr lang="id-ID" altLang="id-ID" sz="1540" b="1" dirty="0">
              <a:latin typeface="+mn-lt"/>
            </a:endParaRPr>
          </a:p>
          <a:p>
            <a:pPr algn="ctr" eaLnBrk="1" hangingPunct="1">
              <a:defRPr/>
            </a:pPr>
            <a:endParaRPr lang="id-ID" altLang="id-ID" sz="1540" b="1" dirty="0">
              <a:latin typeface="+mn-lt"/>
            </a:endParaRPr>
          </a:p>
          <a:p>
            <a:pPr algn="ctr" eaLnBrk="1" hangingPunct="1">
              <a:defRPr/>
            </a:pPr>
            <a:endParaRPr lang="id-ID" altLang="id-ID" sz="1540" b="1" dirty="0">
              <a:latin typeface="+mn-lt"/>
            </a:endParaRPr>
          </a:p>
          <a:p>
            <a:pPr algn="ctr" eaLnBrk="1" hangingPunct="1">
              <a:defRPr/>
            </a:pPr>
            <a:endParaRPr lang="id-ID" altLang="id-ID" sz="1540" b="1" dirty="0">
              <a:latin typeface="+mn-lt"/>
            </a:endParaRPr>
          </a:p>
          <a:p>
            <a:pPr algn="ctr" eaLnBrk="1" hangingPunct="1">
              <a:defRPr/>
            </a:pPr>
            <a:endParaRPr lang="en-US" altLang="id-ID" sz="1540" b="1" dirty="0" smtClean="0">
              <a:latin typeface="+mn-lt"/>
            </a:endParaRPr>
          </a:p>
          <a:p>
            <a:pPr algn="ctr" eaLnBrk="1" hangingPunct="1">
              <a:defRPr/>
            </a:pPr>
            <a:endParaRPr lang="en-US" altLang="id-ID" sz="1540" b="1" dirty="0">
              <a:latin typeface="+mn-lt"/>
            </a:endParaRPr>
          </a:p>
        </p:txBody>
      </p:sp>
      <p:sp>
        <p:nvSpPr>
          <p:cNvPr id="17" name="Rounded Rectangle 4"/>
          <p:cNvSpPr/>
          <p:nvPr/>
        </p:nvSpPr>
        <p:spPr>
          <a:xfrm>
            <a:off x="255642" y="3355669"/>
            <a:ext cx="3562677" cy="2074190"/>
          </a:xfrm>
          <a:prstGeom prst="rect">
            <a:avLst/>
          </a:prstGeom>
          <a:solidFill>
            <a:schemeClr val="bg1"/>
          </a:solidFill>
        </p:spPr>
        <p:style>
          <a:lnRef idx="0">
            <a:scrgbClr r="0" g="0" b="0"/>
          </a:lnRef>
          <a:fillRef idx="0">
            <a:scrgbClr r="0" g="0" b="0"/>
          </a:fillRef>
          <a:effectRef idx="0">
            <a:scrgbClr r="0" g="0" b="0"/>
          </a:effectRef>
          <a:fontRef idx="minor">
            <a:schemeClr val="lt1"/>
          </a:fontRef>
        </p:style>
        <p:txBody>
          <a:bodyPr lIns="34221" tIns="25666" rIns="34221" bIns="25666" spcCol="1270"/>
          <a:lstStyle/>
          <a:p>
            <a:pPr marL="110002" lvl="1" indent="-110002" defTabSz="598902">
              <a:lnSpc>
                <a:spcPct val="90000"/>
              </a:lnSpc>
              <a:spcAft>
                <a:spcPct val="15000"/>
              </a:spcAft>
              <a:buFontTx/>
              <a:buChar char="••"/>
              <a:defRPr/>
            </a:pPr>
            <a:r>
              <a:rPr lang="id-ID" sz="2000" dirty="0" smtClean="0">
                <a:solidFill>
                  <a:schemeClr val="tx1"/>
                </a:solidFill>
                <a:cs typeface="Arial Narrow"/>
              </a:rPr>
              <a:t>Pengarusutamaan </a:t>
            </a:r>
            <a:r>
              <a:rPr lang="id-ID" sz="2000" dirty="0">
                <a:solidFill>
                  <a:schemeClr val="tx1"/>
                </a:solidFill>
                <a:cs typeface="Arial Narrow"/>
              </a:rPr>
              <a:t>kesehatan dalam pembangunan</a:t>
            </a:r>
          </a:p>
          <a:p>
            <a:pPr marL="110002" lvl="1" indent="-110002" defTabSz="598902">
              <a:lnSpc>
                <a:spcPct val="90000"/>
              </a:lnSpc>
              <a:spcAft>
                <a:spcPct val="15000"/>
              </a:spcAft>
              <a:buFontTx/>
              <a:buChar char="••"/>
              <a:defRPr/>
            </a:pPr>
            <a:r>
              <a:rPr lang="id-ID" sz="2000" dirty="0">
                <a:solidFill>
                  <a:schemeClr val="tx1"/>
                </a:solidFill>
                <a:cs typeface="Arial Narrow"/>
              </a:rPr>
              <a:t>Prom</a:t>
            </a:r>
            <a:r>
              <a:rPr lang="en-AU" sz="2000" dirty="0" err="1">
                <a:solidFill>
                  <a:schemeClr val="tx1"/>
                </a:solidFill>
                <a:cs typeface="Arial Narrow"/>
              </a:rPr>
              <a:t>otif</a:t>
            </a:r>
            <a:r>
              <a:rPr lang="en-AU" sz="2000" dirty="0">
                <a:solidFill>
                  <a:schemeClr val="tx1"/>
                </a:solidFill>
                <a:cs typeface="Arial Narrow"/>
              </a:rPr>
              <a:t> &amp;</a:t>
            </a:r>
            <a:r>
              <a:rPr lang="id-ID" sz="2000" dirty="0">
                <a:solidFill>
                  <a:schemeClr val="tx1"/>
                </a:solidFill>
                <a:cs typeface="Arial Narrow"/>
              </a:rPr>
              <a:t> </a:t>
            </a:r>
            <a:r>
              <a:rPr lang="en-AU" sz="2000" dirty="0">
                <a:solidFill>
                  <a:schemeClr val="tx1"/>
                </a:solidFill>
                <a:cs typeface="Arial Narrow"/>
              </a:rPr>
              <a:t>P</a:t>
            </a:r>
            <a:r>
              <a:rPr lang="id-ID" sz="2000" dirty="0">
                <a:solidFill>
                  <a:schemeClr val="tx1"/>
                </a:solidFill>
                <a:cs typeface="Arial Narrow"/>
              </a:rPr>
              <a:t>rev</a:t>
            </a:r>
            <a:r>
              <a:rPr lang="en-AU" sz="2000" dirty="0" err="1">
                <a:solidFill>
                  <a:schemeClr val="tx1"/>
                </a:solidFill>
                <a:cs typeface="Arial Narrow"/>
              </a:rPr>
              <a:t>entif</a:t>
            </a:r>
            <a:r>
              <a:rPr lang="id-ID" sz="2000" dirty="0">
                <a:solidFill>
                  <a:schemeClr val="tx1"/>
                </a:solidFill>
                <a:cs typeface="Arial Narrow"/>
              </a:rPr>
              <a:t> sebagai pilar utama upaya kesehatan</a:t>
            </a:r>
          </a:p>
          <a:p>
            <a:pPr marL="110002" lvl="1" indent="-110002" defTabSz="598902">
              <a:lnSpc>
                <a:spcPct val="90000"/>
              </a:lnSpc>
              <a:spcAft>
                <a:spcPct val="15000"/>
              </a:spcAft>
              <a:buFontTx/>
              <a:buChar char="••"/>
              <a:defRPr/>
            </a:pPr>
            <a:r>
              <a:rPr lang="id-ID" sz="2000" dirty="0">
                <a:solidFill>
                  <a:schemeClr val="tx1"/>
                </a:solidFill>
                <a:cs typeface="Arial Narrow"/>
              </a:rPr>
              <a:t>Pemberdayaan masyarakat</a:t>
            </a:r>
          </a:p>
        </p:txBody>
      </p:sp>
      <p:sp>
        <p:nvSpPr>
          <p:cNvPr id="19471" name="TextBox 1"/>
          <p:cNvSpPr txBox="1">
            <a:spLocks noChangeArrowheads="1"/>
          </p:cNvSpPr>
          <p:nvPr/>
        </p:nvSpPr>
        <p:spPr bwMode="auto">
          <a:xfrm>
            <a:off x="4154569" y="3269231"/>
            <a:ext cx="3463375" cy="1015663"/>
          </a:xfrm>
          <a:prstGeom prst="rect">
            <a:avLst/>
          </a:prstGeom>
          <a:noFill/>
          <a:ln>
            <a:noFill/>
          </a:ln>
        </p:spPr>
        <p:txBody>
          <a:bodyPr>
            <a:spAutoFit/>
          </a:bodyPr>
          <a:lstStyle>
            <a:lvl1pPr marL="285750" indent="-285750" eaLnBrk="0" hangingPunct="0">
              <a:defRPr sz="2200">
                <a:solidFill>
                  <a:schemeClr val="tx1"/>
                </a:solidFill>
                <a:latin typeface="Calibri" pitchFamily="34" charset="0"/>
                <a:cs typeface="Arial" pitchFamily="34" charset="0"/>
              </a:defRPr>
            </a:lvl1pPr>
            <a:lvl2pPr marL="742950" indent="-285750" eaLnBrk="0" hangingPunct="0">
              <a:defRPr sz="2200">
                <a:solidFill>
                  <a:schemeClr val="tx1"/>
                </a:solidFill>
                <a:latin typeface="Calibri" pitchFamily="34" charset="0"/>
                <a:cs typeface="Arial" pitchFamily="34" charset="0"/>
              </a:defRPr>
            </a:lvl2pPr>
            <a:lvl3pPr marL="1143000" indent="-228600" eaLnBrk="0" hangingPunct="0">
              <a:defRPr sz="2200">
                <a:solidFill>
                  <a:schemeClr val="tx1"/>
                </a:solidFill>
                <a:latin typeface="Calibri" pitchFamily="34" charset="0"/>
                <a:cs typeface="Arial" pitchFamily="34" charset="0"/>
              </a:defRPr>
            </a:lvl3pPr>
            <a:lvl4pPr marL="1600200" indent="-228600" eaLnBrk="0" hangingPunct="0">
              <a:defRPr sz="2200">
                <a:solidFill>
                  <a:schemeClr val="tx1"/>
                </a:solidFill>
                <a:latin typeface="Calibri" pitchFamily="34" charset="0"/>
                <a:cs typeface="Arial" pitchFamily="34" charset="0"/>
              </a:defRPr>
            </a:lvl4pPr>
            <a:lvl5pPr marL="2057400" indent="-228600" eaLnBrk="0" hangingPunct="0">
              <a:defRPr sz="2200">
                <a:solidFill>
                  <a:schemeClr val="tx1"/>
                </a:solidFill>
                <a:latin typeface="Calibri" pitchFamily="34" charset="0"/>
                <a:cs typeface="Arial" pitchFamily="34" charset="0"/>
              </a:defRPr>
            </a:lvl5pPr>
            <a:lvl6pPr marL="2514600" indent="-228600" defTabSz="1103313" eaLnBrk="0" fontAlgn="base" hangingPunct="0">
              <a:spcBef>
                <a:spcPct val="0"/>
              </a:spcBef>
              <a:spcAft>
                <a:spcPct val="0"/>
              </a:spcAft>
              <a:defRPr sz="2200">
                <a:solidFill>
                  <a:schemeClr val="tx1"/>
                </a:solidFill>
                <a:latin typeface="Calibri" pitchFamily="34" charset="0"/>
                <a:cs typeface="Arial" pitchFamily="34" charset="0"/>
              </a:defRPr>
            </a:lvl6pPr>
            <a:lvl7pPr marL="2971800" indent="-228600" defTabSz="1103313" eaLnBrk="0" fontAlgn="base" hangingPunct="0">
              <a:spcBef>
                <a:spcPct val="0"/>
              </a:spcBef>
              <a:spcAft>
                <a:spcPct val="0"/>
              </a:spcAft>
              <a:defRPr sz="2200">
                <a:solidFill>
                  <a:schemeClr val="tx1"/>
                </a:solidFill>
                <a:latin typeface="Calibri" pitchFamily="34" charset="0"/>
                <a:cs typeface="Arial" pitchFamily="34" charset="0"/>
              </a:defRPr>
            </a:lvl7pPr>
            <a:lvl8pPr marL="3429000" indent="-228600" defTabSz="1103313" eaLnBrk="0" fontAlgn="base" hangingPunct="0">
              <a:spcBef>
                <a:spcPct val="0"/>
              </a:spcBef>
              <a:spcAft>
                <a:spcPct val="0"/>
              </a:spcAft>
              <a:defRPr sz="2200">
                <a:solidFill>
                  <a:schemeClr val="tx1"/>
                </a:solidFill>
                <a:latin typeface="Calibri" pitchFamily="34" charset="0"/>
                <a:cs typeface="Arial" pitchFamily="34" charset="0"/>
              </a:defRPr>
            </a:lvl8pPr>
            <a:lvl9pPr marL="3886200" indent="-228600" defTabSz="1103313" eaLnBrk="0" fontAlgn="base" hangingPunct="0">
              <a:spcBef>
                <a:spcPct val="0"/>
              </a:spcBef>
              <a:spcAft>
                <a:spcPct val="0"/>
              </a:spcAft>
              <a:defRPr sz="2200">
                <a:solidFill>
                  <a:schemeClr val="tx1"/>
                </a:solidFill>
                <a:latin typeface="Calibri" pitchFamily="34" charset="0"/>
                <a:cs typeface="Arial" pitchFamily="34" charset="0"/>
              </a:defRPr>
            </a:lvl9pPr>
          </a:lstStyle>
          <a:p>
            <a:pPr eaLnBrk="1" hangingPunct="1">
              <a:buFont typeface="Arial" pitchFamily="34" charset="0"/>
              <a:buChar char="•"/>
              <a:defRPr/>
            </a:pPr>
            <a:r>
              <a:rPr lang="id-ID" altLang="id-ID" sz="2000" dirty="0" smtClean="0">
                <a:latin typeface="+mn-lt"/>
              </a:rPr>
              <a:t>Peningkatan </a:t>
            </a:r>
            <a:r>
              <a:rPr lang="id-ID" altLang="id-ID" sz="2000" dirty="0">
                <a:latin typeface="+mn-lt"/>
              </a:rPr>
              <a:t>Akses</a:t>
            </a:r>
          </a:p>
          <a:p>
            <a:pPr eaLnBrk="1" hangingPunct="1">
              <a:buFont typeface="Arial" pitchFamily="34" charset="0"/>
              <a:buChar char="•"/>
              <a:defRPr/>
            </a:pPr>
            <a:r>
              <a:rPr lang="id-ID" altLang="id-ID" sz="2000" dirty="0">
                <a:latin typeface="+mn-lt"/>
              </a:rPr>
              <a:t>Peningkatan Mutu</a:t>
            </a:r>
          </a:p>
          <a:p>
            <a:pPr eaLnBrk="1" hangingPunct="1">
              <a:buFont typeface="Arial" pitchFamily="34" charset="0"/>
              <a:buChar char="•"/>
              <a:defRPr/>
            </a:pPr>
            <a:r>
              <a:rPr lang="id-ID" altLang="id-ID" sz="2000" dirty="0">
                <a:latin typeface="+mn-lt"/>
              </a:rPr>
              <a:t>Regionalisasi Rujukan</a:t>
            </a:r>
          </a:p>
        </p:txBody>
      </p:sp>
      <p:sp>
        <p:nvSpPr>
          <p:cNvPr id="4" name="TextBox 3"/>
          <p:cNvSpPr txBox="1"/>
          <p:nvPr/>
        </p:nvSpPr>
        <p:spPr>
          <a:xfrm>
            <a:off x="8337702" y="3219338"/>
            <a:ext cx="3565491" cy="2031325"/>
          </a:xfrm>
          <a:prstGeom prst="rect">
            <a:avLst/>
          </a:prstGeom>
          <a:noFill/>
        </p:spPr>
        <p:txBody>
          <a:bodyPr wrap="square">
            <a:spAutoFit/>
          </a:bodyPr>
          <a:lstStyle/>
          <a:p>
            <a:pPr marL="275006" indent="-275006" defTabSz="1062270">
              <a:buFont typeface="Arial" pitchFamily="34" charset="0"/>
              <a:buChar char="•"/>
              <a:defRPr/>
            </a:pPr>
            <a:r>
              <a:rPr lang="id-ID" i="1" dirty="0" smtClean="0">
                <a:cs typeface="Arial Narrow"/>
              </a:rPr>
              <a:t>Benefit</a:t>
            </a:r>
            <a:endParaRPr lang="id-ID" i="1" dirty="0">
              <a:cs typeface="Arial Narrow"/>
            </a:endParaRPr>
          </a:p>
          <a:p>
            <a:pPr marL="275006" indent="-275006" defTabSz="1062270">
              <a:buFont typeface="Arial" pitchFamily="34" charset="0"/>
              <a:buChar char="•"/>
              <a:defRPr/>
            </a:pPr>
            <a:r>
              <a:rPr lang="id-ID" dirty="0">
                <a:cs typeface="Arial Narrow"/>
              </a:rPr>
              <a:t>Sistem pembiayaan: asuransi  – azas gotong royong</a:t>
            </a:r>
          </a:p>
          <a:p>
            <a:pPr marL="275006" indent="-275006" defTabSz="1062270">
              <a:buFont typeface="Arial" pitchFamily="34" charset="0"/>
              <a:buChar char="•"/>
              <a:defRPr/>
            </a:pPr>
            <a:r>
              <a:rPr lang="id-ID" dirty="0">
                <a:cs typeface="Arial Narrow"/>
              </a:rPr>
              <a:t>Kendali Mutu dan Kendali Biaya </a:t>
            </a:r>
          </a:p>
          <a:p>
            <a:pPr marL="275006" indent="-275006" defTabSz="1062270">
              <a:buFont typeface="Arial" pitchFamily="34" charset="0"/>
              <a:buChar char="•"/>
              <a:defRPr/>
            </a:pPr>
            <a:r>
              <a:rPr lang="id-ID" dirty="0">
                <a:cs typeface="Arial Narrow"/>
              </a:rPr>
              <a:t>Sasaran: PBI dan Non  PBI</a:t>
            </a:r>
          </a:p>
        </p:txBody>
      </p:sp>
      <p:sp>
        <p:nvSpPr>
          <p:cNvPr id="5" name="TextBox 4"/>
          <p:cNvSpPr txBox="1"/>
          <p:nvPr/>
        </p:nvSpPr>
        <p:spPr>
          <a:xfrm>
            <a:off x="292997" y="934737"/>
            <a:ext cx="11554162" cy="2246769"/>
          </a:xfrm>
          <a:prstGeom prst="rect">
            <a:avLst/>
          </a:prstGeom>
          <a:noFill/>
        </p:spPr>
        <p:txBody>
          <a:bodyPr wrap="square">
            <a:spAutoFit/>
          </a:bodyPr>
          <a:lstStyle/>
          <a:p>
            <a:pPr marL="220005" indent="-220005" algn="just" defTabSz="1062270">
              <a:buFont typeface="+mj-lt"/>
              <a:buAutoNum type="arabicPeriod"/>
              <a:defRPr/>
            </a:pPr>
            <a:r>
              <a:rPr lang="en-US" altLang="id-ID" sz="2000" b="1" dirty="0" err="1"/>
              <a:t>Meningkatkan</a:t>
            </a:r>
            <a:r>
              <a:rPr lang="en-US" altLang="id-ID" sz="2000" b="1" dirty="0"/>
              <a:t> </a:t>
            </a:r>
            <a:r>
              <a:rPr lang="en-US" altLang="id-ID" sz="2000" b="1" dirty="0" err="1"/>
              <a:t>pengetahuan</a:t>
            </a:r>
            <a:r>
              <a:rPr lang="en-US" altLang="id-ID" sz="2000" b="1" dirty="0"/>
              <a:t>, </a:t>
            </a:r>
            <a:r>
              <a:rPr lang="en-US" altLang="id-ID" sz="2000" b="1" dirty="0" err="1"/>
              <a:t>kesadaran</a:t>
            </a:r>
            <a:r>
              <a:rPr lang="en-US" altLang="id-ID" sz="2000" b="1" dirty="0"/>
              <a:t>, </a:t>
            </a:r>
            <a:r>
              <a:rPr lang="en-US" altLang="id-ID" sz="2000" b="1" dirty="0" err="1"/>
              <a:t>kemauan</a:t>
            </a:r>
            <a:r>
              <a:rPr lang="en-US" altLang="id-ID" sz="2000" b="1" dirty="0"/>
              <a:t> </a:t>
            </a:r>
            <a:r>
              <a:rPr lang="en-US" altLang="id-ID" sz="2000" b="1" dirty="0" err="1"/>
              <a:t>dan</a:t>
            </a:r>
            <a:r>
              <a:rPr lang="en-US" altLang="id-ID" sz="2000" b="1" dirty="0"/>
              <a:t> </a:t>
            </a:r>
            <a:r>
              <a:rPr lang="en-US" altLang="id-ID" sz="2000" b="1" dirty="0" err="1"/>
              <a:t>kemampuan</a:t>
            </a:r>
            <a:r>
              <a:rPr lang="en-US" altLang="id-ID" sz="2000" b="1" dirty="0"/>
              <a:t> </a:t>
            </a:r>
            <a:r>
              <a:rPr lang="en-US" altLang="id-ID" sz="2000" b="1" dirty="0" err="1"/>
              <a:t>hidup</a:t>
            </a:r>
            <a:r>
              <a:rPr lang="en-US" altLang="id-ID" sz="2000" b="1" dirty="0"/>
              <a:t> </a:t>
            </a:r>
            <a:r>
              <a:rPr lang="en-US" altLang="id-ID" sz="2000" b="1" dirty="0" err="1"/>
              <a:t>sehat</a:t>
            </a:r>
            <a:r>
              <a:rPr lang="id-ID" altLang="id-ID" sz="2000" b="1" dirty="0"/>
              <a:t>  </a:t>
            </a:r>
            <a:r>
              <a:rPr lang="en-US" altLang="id-ID" sz="2000" b="1" dirty="0" err="1"/>
              <a:t>bagi</a:t>
            </a:r>
            <a:r>
              <a:rPr lang="en-US" altLang="id-ID" sz="2000" b="1" dirty="0"/>
              <a:t> </a:t>
            </a:r>
            <a:r>
              <a:rPr lang="en-US" altLang="id-ID" sz="2000" b="1" dirty="0" err="1"/>
              <a:t>setiap</a:t>
            </a:r>
            <a:r>
              <a:rPr lang="en-US" altLang="id-ID" sz="2000" b="1" dirty="0"/>
              <a:t> orang </a:t>
            </a:r>
            <a:r>
              <a:rPr lang="en-US" altLang="id-ID" sz="2000" b="1" dirty="0" err="1"/>
              <a:t>dalam</a:t>
            </a:r>
            <a:r>
              <a:rPr lang="en-US" altLang="id-ID" sz="2000" b="1" dirty="0"/>
              <a:t> </a:t>
            </a:r>
            <a:r>
              <a:rPr lang="en-US" altLang="id-ID" sz="2000" b="1" dirty="0" err="1"/>
              <a:t>lingkungan</a:t>
            </a:r>
            <a:r>
              <a:rPr lang="en-US" altLang="id-ID" sz="2000" b="1" dirty="0"/>
              <a:t> </a:t>
            </a:r>
            <a:r>
              <a:rPr lang="en-US" altLang="id-ID" sz="2000" b="1" dirty="0" err="1"/>
              <a:t>hidup</a:t>
            </a:r>
            <a:r>
              <a:rPr lang="en-US" altLang="id-ID" sz="2000" b="1" dirty="0"/>
              <a:t> yang </a:t>
            </a:r>
            <a:r>
              <a:rPr lang="en-US" altLang="id-ID" sz="2000" b="1" dirty="0" err="1"/>
              <a:t>sehat</a:t>
            </a:r>
            <a:r>
              <a:rPr lang="en-US" altLang="id-ID" sz="2000" b="1" dirty="0"/>
              <a:t> agar </a:t>
            </a:r>
            <a:r>
              <a:rPr lang="en-US" altLang="id-ID" sz="2000" b="1" dirty="0" err="1"/>
              <a:t>terwujud</a:t>
            </a:r>
            <a:r>
              <a:rPr lang="en-US" altLang="id-ID" sz="2000" b="1" dirty="0"/>
              <a:t> </a:t>
            </a:r>
            <a:r>
              <a:rPr lang="en-US" altLang="id-ID" sz="2000" b="1" dirty="0" err="1"/>
              <a:t>derajat</a:t>
            </a:r>
            <a:r>
              <a:rPr lang="en-US" altLang="id-ID" sz="2000" b="1" dirty="0"/>
              <a:t> </a:t>
            </a:r>
            <a:r>
              <a:rPr lang="id-ID" altLang="id-ID" sz="2000" b="1" dirty="0"/>
              <a:t> </a:t>
            </a:r>
            <a:r>
              <a:rPr lang="en-US" altLang="id-ID" sz="2000" b="1" dirty="0" err="1"/>
              <a:t>kesehatan</a:t>
            </a:r>
            <a:r>
              <a:rPr lang="en-US" altLang="id-ID" sz="2000" b="1" dirty="0"/>
              <a:t> </a:t>
            </a:r>
            <a:r>
              <a:rPr lang="en-US" altLang="id-ID" sz="2000" b="1" dirty="0" err="1"/>
              <a:t>masyarakat</a:t>
            </a:r>
            <a:r>
              <a:rPr lang="en-US" altLang="id-ID" sz="2000" b="1" dirty="0"/>
              <a:t> yang optimal </a:t>
            </a:r>
            <a:r>
              <a:rPr lang="en-US" altLang="id-ID" sz="2000" b="1" dirty="0" err="1"/>
              <a:t>melalui</a:t>
            </a:r>
            <a:r>
              <a:rPr lang="en-US" altLang="id-ID" sz="2000" b="1" dirty="0"/>
              <a:t> </a:t>
            </a:r>
            <a:r>
              <a:rPr lang="en-US" altLang="id-ID" sz="2000" b="1" dirty="0" err="1"/>
              <a:t>terciptanya</a:t>
            </a:r>
            <a:r>
              <a:rPr lang="en-US" altLang="id-ID" sz="2000" b="1" dirty="0"/>
              <a:t> </a:t>
            </a:r>
            <a:r>
              <a:rPr lang="en-US" altLang="id-ID" sz="2000" b="1" dirty="0" err="1"/>
              <a:t>perilaku</a:t>
            </a:r>
            <a:r>
              <a:rPr lang="en-US" altLang="id-ID" sz="2000" b="1" dirty="0"/>
              <a:t> </a:t>
            </a:r>
            <a:r>
              <a:rPr lang="en-US" altLang="id-ID" sz="2000" b="1" dirty="0" err="1"/>
              <a:t>hidup</a:t>
            </a:r>
            <a:r>
              <a:rPr lang="en-US" altLang="id-ID" sz="2000" b="1" dirty="0"/>
              <a:t> </a:t>
            </a:r>
            <a:r>
              <a:rPr lang="en-US" altLang="id-ID" sz="2000" b="1" dirty="0" err="1"/>
              <a:t>sehat</a:t>
            </a:r>
            <a:r>
              <a:rPr lang="en-US" altLang="id-ID" sz="2000" b="1" dirty="0"/>
              <a:t> </a:t>
            </a:r>
            <a:r>
              <a:rPr lang="id-ID" altLang="id-ID" sz="2000" b="1" dirty="0"/>
              <a:t> </a:t>
            </a:r>
            <a:r>
              <a:rPr lang="en-US" altLang="id-ID" sz="2000" b="1" dirty="0"/>
              <a:t>s</a:t>
            </a:r>
            <a:r>
              <a:rPr lang="id-ID" altLang="id-ID" sz="2000" b="1" dirty="0"/>
              <a:t>hg </a:t>
            </a:r>
            <a:r>
              <a:rPr lang="en-US" altLang="id-ID" sz="2000" b="1" dirty="0" err="1"/>
              <a:t>terwujud</a:t>
            </a:r>
            <a:r>
              <a:rPr lang="en-US" altLang="id-ID" sz="2000" b="1" dirty="0"/>
              <a:t> </a:t>
            </a:r>
            <a:r>
              <a:rPr lang="en-US" altLang="id-ID" sz="2000" b="1" dirty="0" err="1"/>
              <a:t>bangsa</a:t>
            </a:r>
            <a:r>
              <a:rPr lang="en-US" altLang="id-ID" sz="2000" b="1" dirty="0"/>
              <a:t> yang </a:t>
            </a:r>
            <a:r>
              <a:rPr lang="en-US" altLang="id-ID" sz="2000" b="1" dirty="0" err="1"/>
              <a:t>mandiri</a:t>
            </a:r>
            <a:r>
              <a:rPr lang="en-US" altLang="id-ID" sz="2000" b="1" dirty="0"/>
              <a:t>, </a:t>
            </a:r>
            <a:r>
              <a:rPr lang="en-US" altLang="id-ID" sz="2000" b="1" dirty="0" err="1"/>
              <a:t>maju</a:t>
            </a:r>
            <a:r>
              <a:rPr lang="en-US" altLang="id-ID" sz="2000" b="1" dirty="0"/>
              <a:t> </a:t>
            </a:r>
            <a:r>
              <a:rPr lang="en-US" altLang="id-ID" sz="2000" b="1" dirty="0" err="1"/>
              <a:t>dan</a:t>
            </a:r>
            <a:r>
              <a:rPr lang="en-US" altLang="id-ID" sz="2000" b="1" dirty="0"/>
              <a:t> </a:t>
            </a:r>
            <a:r>
              <a:rPr lang="en-US" altLang="id-ID" sz="2000" b="1" dirty="0" err="1"/>
              <a:t>sejahtera</a:t>
            </a:r>
            <a:r>
              <a:rPr lang="en-US" altLang="id-ID" sz="2000" b="1" dirty="0"/>
              <a:t>. </a:t>
            </a:r>
            <a:endParaRPr lang="id-ID" altLang="id-ID" sz="2000" b="1" dirty="0"/>
          </a:p>
          <a:p>
            <a:pPr marL="220005" indent="-220005" algn="just" defTabSz="1062270">
              <a:buFont typeface="+mj-lt"/>
              <a:buAutoNum type="arabicPeriod"/>
              <a:defRPr/>
            </a:pPr>
            <a:r>
              <a:rPr lang="en-US" altLang="id-ID" sz="2000" b="1" dirty="0" err="1"/>
              <a:t>Terpenuhinya</a:t>
            </a:r>
            <a:r>
              <a:rPr lang="en-US" altLang="id-ID" sz="2000" b="1" dirty="0"/>
              <a:t> </a:t>
            </a:r>
            <a:r>
              <a:rPr lang="en-US" altLang="id-ID" sz="2000" b="1" dirty="0" err="1"/>
              <a:t>kebutuhan</a:t>
            </a:r>
            <a:r>
              <a:rPr lang="en-US" altLang="id-ID" sz="2000" b="1" dirty="0"/>
              <a:t> </a:t>
            </a:r>
            <a:r>
              <a:rPr lang="en-US" altLang="id-ID" sz="2000" b="1" dirty="0" err="1"/>
              <a:t>dasar</a:t>
            </a:r>
            <a:r>
              <a:rPr lang="en-US" altLang="id-ID" sz="2000" b="1" dirty="0"/>
              <a:t> </a:t>
            </a:r>
            <a:r>
              <a:rPr lang="en-US" altLang="id-ID" sz="2000" b="1" dirty="0" err="1"/>
              <a:t>masyarakat</a:t>
            </a:r>
            <a:r>
              <a:rPr lang="en-US" altLang="id-ID" sz="2000" b="1" dirty="0"/>
              <a:t> di </a:t>
            </a:r>
            <a:r>
              <a:rPr lang="en-US" altLang="id-ID" sz="2000" b="1" dirty="0" err="1"/>
              <a:t>bidang</a:t>
            </a:r>
            <a:r>
              <a:rPr lang="en-US" altLang="id-ID" sz="2000" b="1" dirty="0"/>
              <a:t> </a:t>
            </a:r>
            <a:r>
              <a:rPr lang="en-US" altLang="id-ID" sz="2000" b="1" dirty="0" err="1"/>
              <a:t>kesehatan</a:t>
            </a:r>
            <a:r>
              <a:rPr lang="en-US" altLang="id-ID" sz="2000" b="1" dirty="0"/>
              <a:t> </a:t>
            </a:r>
            <a:r>
              <a:rPr lang="en-US" altLang="id-ID" sz="2000" b="1" dirty="0" err="1"/>
              <a:t>dalam</a:t>
            </a:r>
            <a:r>
              <a:rPr lang="en-US" altLang="id-ID" sz="2000" b="1" dirty="0"/>
              <a:t> </a:t>
            </a:r>
            <a:r>
              <a:rPr lang="en-US" altLang="id-ID" sz="2000" b="1" dirty="0" err="1"/>
              <a:t>meningkatkan</a:t>
            </a:r>
            <a:r>
              <a:rPr lang="en-US" altLang="id-ID" sz="2000" b="1" dirty="0"/>
              <a:t> </a:t>
            </a:r>
            <a:r>
              <a:rPr lang="en-US" altLang="id-ID" sz="2000" b="1" dirty="0" err="1"/>
              <a:t>derajat</a:t>
            </a:r>
            <a:r>
              <a:rPr lang="en-US" altLang="id-ID" sz="2000" b="1" dirty="0"/>
              <a:t> </a:t>
            </a:r>
            <a:r>
              <a:rPr lang="en-US" altLang="id-ID" sz="2000" b="1" dirty="0" err="1"/>
              <a:t>kesehatan</a:t>
            </a:r>
            <a:r>
              <a:rPr lang="en-US" altLang="id-ID" sz="2000" b="1" dirty="0"/>
              <a:t> yang </a:t>
            </a:r>
            <a:r>
              <a:rPr lang="en-US" altLang="id-ID" sz="2000" b="1" dirty="0" err="1"/>
              <a:t>setinggi-tingginya</a:t>
            </a:r>
            <a:r>
              <a:rPr lang="en-US" altLang="id-ID" sz="2000" b="1" dirty="0"/>
              <a:t>.</a:t>
            </a:r>
          </a:p>
          <a:p>
            <a:pPr defTabSz="1062270">
              <a:defRPr/>
            </a:pPr>
            <a:endParaRPr lang="id-ID" sz="2000" dirty="0"/>
          </a:p>
        </p:txBody>
      </p:sp>
      <p:sp>
        <p:nvSpPr>
          <p:cNvPr id="3" name="TextBox 2"/>
          <p:cNvSpPr txBox="1"/>
          <p:nvPr/>
        </p:nvSpPr>
        <p:spPr>
          <a:xfrm>
            <a:off x="4166471" y="5036898"/>
            <a:ext cx="3414487" cy="646331"/>
          </a:xfrm>
          <a:prstGeom prst="rect">
            <a:avLst/>
          </a:prstGeom>
          <a:noFill/>
          <a:ln>
            <a:solidFill>
              <a:schemeClr val="accent1"/>
            </a:solidFill>
          </a:ln>
        </p:spPr>
        <p:txBody>
          <a:bodyPr>
            <a:spAutoFit/>
          </a:bodyPr>
          <a:lstStyle/>
          <a:p>
            <a:pPr defTabSz="1062270">
              <a:defRPr/>
            </a:pPr>
            <a:r>
              <a:rPr lang="id-ID" dirty="0"/>
              <a:t>Penerapan pendekatan</a:t>
            </a:r>
          </a:p>
          <a:p>
            <a:pPr defTabSz="1062270">
              <a:defRPr/>
            </a:pPr>
            <a:r>
              <a:rPr lang="id-ID" i="1" dirty="0"/>
              <a:t>Continuum of care</a:t>
            </a:r>
          </a:p>
        </p:txBody>
      </p:sp>
      <p:sp>
        <p:nvSpPr>
          <p:cNvPr id="37901" name="TextBox 5"/>
          <p:cNvSpPr txBox="1">
            <a:spLocks noChangeArrowheads="1"/>
          </p:cNvSpPr>
          <p:nvPr/>
        </p:nvSpPr>
        <p:spPr bwMode="auto">
          <a:xfrm>
            <a:off x="4166473" y="4284897"/>
            <a:ext cx="3414487" cy="646331"/>
          </a:xfrm>
          <a:prstGeom prst="rect">
            <a:avLst/>
          </a:prstGeom>
          <a:noFill/>
          <a:ln w="9525">
            <a:solidFill>
              <a:schemeClr val="accent1"/>
            </a:solidFill>
            <a:miter lim="800000"/>
            <a:headEnd/>
            <a:tailEnd/>
          </a:ln>
        </p:spPr>
        <p:txBody>
          <a:bodyPr>
            <a:spAutoFit/>
          </a:bodyPr>
          <a:lstStyle>
            <a:lvl1pPr>
              <a:spcBef>
                <a:spcPct val="20000"/>
              </a:spcBef>
              <a:buFont typeface="Arial" panose="020B0604020202020204" pitchFamily="34" charset="0"/>
              <a:buChar char="•"/>
              <a:defRPr sz="39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3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9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4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400">
                <a:solidFill>
                  <a:schemeClr val="tx1"/>
                </a:solidFill>
                <a:latin typeface="Calibri" panose="020F0502020204030204" pitchFamily="34" charset="0"/>
              </a:defRPr>
            </a:lvl5pPr>
            <a:lvl6pPr marL="2514600" indent="-228600" defTabSz="1103313" eaLnBrk="0" fontAlgn="base" hangingPunct="0">
              <a:spcBef>
                <a:spcPct val="20000"/>
              </a:spcBef>
              <a:spcAft>
                <a:spcPct val="0"/>
              </a:spcAft>
              <a:buFont typeface="Arial" panose="020B0604020202020204" pitchFamily="34" charset="0"/>
              <a:buChar char="»"/>
              <a:defRPr sz="2400">
                <a:solidFill>
                  <a:schemeClr val="tx1"/>
                </a:solidFill>
                <a:latin typeface="Calibri" panose="020F0502020204030204" pitchFamily="34" charset="0"/>
              </a:defRPr>
            </a:lvl6pPr>
            <a:lvl7pPr marL="2971800" indent="-228600" defTabSz="1103313" eaLnBrk="0" fontAlgn="base" hangingPunct="0">
              <a:spcBef>
                <a:spcPct val="20000"/>
              </a:spcBef>
              <a:spcAft>
                <a:spcPct val="0"/>
              </a:spcAft>
              <a:buFont typeface="Arial" panose="020B0604020202020204" pitchFamily="34" charset="0"/>
              <a:buChar char="»"/>
              <a:defRPr sz="2400">
                <a:solidFill>
                  <a:schemeClr val="tx1"/>
                </a:solidFill>
                <a:latin typeface="Calibri" panose="020F0502020204030204" pitchFamily="34" charset="0"/>
              </a:defRPr>
            </a:lvl7pPr>
            <a:lvl8pPr marL="3429000" indent="-228600" defTabSz="1103313" eaLnBrk="0" fontAlgn="base" hangingPunct="0">
              <a:spcBef>
                <a:spcPct val="20000"/>
              </a:spcBef>
              <a:spcAft>
                <a:spcPct val="0"/>
              </a:spcAft>
              <a:buFont typeface="Arial" panose="020B0604020202020204" pitchFamily="34" charset="0"/>
              <a:buChar char="»"/>
              <a:defRPr sz="2400">
                <a:solidFill>
                  <a:schemeClr val="tx1"/>
                </a:solidFill>
                <a:latin typeface="Calibri" panose="020F0502020204030204" pitchFamily="34" charset="0"/>
              </a:defRPr>
            </a:lvl8pPr>
            <a:lvl9pPr marL="3886200" indent="-228600" defTabSz="1103313" eaLnBrk="0" fontAlgn="base" hangingPunct="0">
              <a:spcBef>
                <a:spcPct val="20000"/>
              </a:spcBef>
              <a:spcAft>
                <a:spcPct val="0"/>
              </a:spcAft>
              <a:buFont typeface="Arial" panose="020B0604020202020204" pitchFamily="34" charset="0"/>
              <a:buChar char="»"/>
              <a:defRPr sz="2400">
                <a:solidFill>
                  <a:schemeClr val="tx1"/>
                </a:solidFill>
                <a:latin typeface="Calibri" panose="020F0502020204030204" pitchFamily="34" charset="0"/>
              </a:defRPr>
            </a:lvl9pPr>
          </a:lstStyle>
          <a:p>
            <a:pPr eaLnBrk="1" hangingPunct="1">
              <a:spcBef>
                <a:spcPct val="0"/>
              </a:spcBef>
              <a:buFontTx/>
              <a:buNone/>
            </a:pPr>
            <a:r>
              <a:rPr lang="id-ID" altLang="id-ID" sz="1800" dirty="0">
                <a:latin typeface="+mn-lt"/>
              </a:rPr>
              <a:t>Intervensi berbasis risiko </a:t>
            </a:r>
          </a:p>
          <a:p>
            <a:pPr eaLnBrk="1" hangingPunct="1">
              <a:spcBef>
                <a:spcPct val="0"/>
              </a:spcBef>
              <a:buFontTx/>
              <a:buNone/>
            </a:pPr>
            <a:r>
              <a:rPr lang="id-ID" altLang="id-ID" sz="1800" dirty="0">
                <a:latin typeface="+mn-lt"/>
              </a:rPr>
              <a:t>Kesehatan </a:t>
            </a:r>
            <a:r>
              <a:rPr lang="id-ID" altLang="id-ID" sz="1800" i="1" dirty="0">
                <a:latin typeface="+mn-lt"/>
              </a:rPr>
              <a:t>(health risk)</a:t>
            </a:r>
          </a:p>
        </p:txBody>
      </p:sp>
      <p:sp>
        <p:nvSpPr>
          <p:cNvPr id="27" name="Rounded Rectangle 4"/>
          <p:cNvSpPr/>
          <p:nvPr/>
        </p:nvSpPr>
        <p:spPr>
          <a:xfrm>
            <a:off x="292997" y="5485881"/>
            <a:ext cx="2711728" cy="1162605"/>
          </a:xfrm>
          <a:prstGeom prst="rect">
            <a:avLst/>
          </a:prstGeom>
          <a:noFill/>
        </p:spPr>
        <p:style>
          <a:lnRef idx="0">
            <a:scrgbClr r="0" g="0" b="0"/>
          </a:lnRef>
          <a:fillRef idx="0">
            <a:scrgbClr r="0" g="0" b="0"/>
          </a:fillRef>
          <a:effectRef idx="0">
            <a:scrgbClr r="0" g="0" b="0"/>
          </a:effectRef>
          <a:fontRef idx="minor">
            <a:schemeClr val="lt1"/>
          </a:fontRef>
        </p:style>
        <p:txBody>
          <a:bodyPr lIns="39110" tIns="29333" rIns="39110" bIns="29333" spcCol="1270"/>
          <a:lstStyle/>
          <a:p>
            <a:pPr defTabSz="684459">
              <a:lnSpc>
                <a:spcPct val="90000"/>
              </a:lnSpc>
              <a:spcAft>
                <a:spcPct val="35000"/>
              </a:spcAft>
              <a:defRPr/>
            </a:pPr>
            <a:r>
              <a:rPr lang="id-ID" sz="2000" b="1" dirty="0">
                <a:solidFill>
                  <a:schemeClr val="tx1"/>
                </a:solidFill>
                <a:cs typeface="Arial Narrow"/>
              </a:rPr>
              <a:t>Indikator</a:t>
            </a:r>
            <a:endParaRPr lang="en-US" sz="2000" b="1" dirty="0">
              <a:solidFill>
                <a:schemeClr val="tx1"/>
              </a:solidFill>
              <a:cs typeface="Arial Narrow"/>
            </a:endParaRPr>
          </a:p>
          <a:p>
            <a:pPr marL="165003" lvl="1" indent="-165003" defTabSz="684459">
              <a:lnSpc>
                <a:spcPct val="90000"/>
              </a:lnSpc>
              <a:spcAft>
                <a:spcPct val="15000"/>
              </a:spcAft>
              <a:buFontTx/>
              <a:buChar char="••"/>
              <a:defRPr/>
            </a:pPr>
            <a:r>
              <a:rPr lang="en-US" sz="2000" b="1" dirty="0">
                <a:solidFill>
                  <a:schemeClr val="tx1"/>
                </a:solidFill>
                <a:cs typeface="Arial Narrow"/>
              </a:rPr>
              <a:t>Kota </a:t>
            </a:r>
            <a:r>
              <a:rPr lang="en-US" sz="2000" b="1" dirty="0" err="1">
                <a:solidFill>
                  <a:schemeClr val="tx1"/>
                </a:solidFill>
                <a:cs typeface="Arial Narrow"/>
              </a:rPr>
              <a:t>Sehat</a:t>
            </a:r>
            <a:endParaRPr lang="en-US" sz="2000" b="1" dirty="0">
              <a:solidFill>
                <a:schemeClr val="tx1"/>
              </a:solidFill>
              <a:cs typeface="Arial Narrow"/>
            </a:endParaRPr>
          </a:p>
          <a:p>
            <a:pPr marL="165003" lvl="1" indent="-165003" defTabSz="684459">
              <a:lnSpc>
                <a:spcPct val="90000"/>
              </a:lnSpc>
              <a:spcAft>
                <a:spcPct val="15000"/>
              </a:spcAft>
              <a:buFontTx/>
              <a:buChar char="••"/>
              <a:defRPr/>
            </a:pPr>
            <a:r>
              <a:rPr lang="en-US" sz="2000" b="1" dirty="0" err="1">
                <a:solidFill>
                  <a:schemeClr val="tx1"/>
                </a:solidFill>
                <a:cs typeface="Arial Narrow"/>
              </a:rPr>
              <a:t>Kecamatan</a:t>
            </a:r>
            <a:r>
              <a:rPr lang="en-US" sz="2000" b="1" dirty="0">
                <a:solidFill>
                  <a:schemeClr val="tx1"/>
                </a:solidFill>
                <a:cs typeface="Arial Narrow"/>
              </a:rPr>
              <a:t> </a:t>
            </a:r>
            <a:r>
              <a:rPr lang="en-US" sz="2000" b="1" dirty="0" err="1">
                <a:solidFill>
                  <a:schemeClr val="tx1"/>
                </a:solidFill>
                <a:cs typeface="Arial Narrow"/>
              </a:rPr>
              <a:t>Sehat</a:t>
            </a:r>
            <a:endParaRPr lang="en-US" sz="2000" b="1" dirty="0">
              <a:solidFill>
                <a:schemeClr val="tx1"/>
              </a:solidFill>
              <a:cs typeface="Arial Narrow"/>
            </a:endParaRPr>
          </a:p>
        </p:txBody>
      </p:sp>
      <p:sp>
        <p:nvSpPr>
          <p:cNvPr id="37905" name="Rectangle 1"/>
          <p:cNvSpPr>
            <a:spLocks noChangeArrowheads="1"/>
          </p:cNvSpPr>
          <p:nvPr/>
        </p:nvSpPr>
        <p:spPr bwMode="auto">
          <a:xfrm>
            <a:off x="4161302" y="5715817"/>
            <a:ext cx="3324446" cy="1015663"/>
          </a:xfrm>
          <a:prstGeom prst="rect">
            <a:avLst/>
          </a:prstGeom>
          <a:noFill/>
          <a:ln>
            <a:noFill/>
          </a:ln>
          <a:extLst/>
        </p:spPr>
        <p:txBody>
          <a:bodyPr wrap="square">
            <a:spAutoFit/>
          </a:bodyPr>
          <a:lstStyle>
            <a:lvl1pPr>
              <a:spcBef>
                <a:spcPct val="20000"/>
              </a:spcBef>
              <a:buFont typeface="Arial" panose="020B0604020202020204" pitchFamily="34" charset="0"/>
              <a:buChar char="•"/>
              <a:defRPr sz="3900">
                <a:solidFill>
                  <a:schemeClr val="tx1"/>
                </a:solidFill>
                <a:latin typeface="Calibri" panose="020F0502020204030204" pitchFamily="34" charset="0"/>
              </a:defRPr>
            </a:lvl1pPr>
            <a:lvl2pPr marL="285750" indent="-285750">
              <a:spcBef>
                <a:spcPct val="20000"/>
              </a:spcBef>
              <a:buFont typeface="Arial" panose="020B0604020202020204" pitchFamily="34" charset="0"/>
              <a:buChar char="–"/>
              <a:defRPr sz="3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9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4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400">
                <a:solidFill>
                  <a:schemeClr val="tx1"/>
                </a:solidFill>
                <a:latin typeface="Calibri" panose="020F0502020204030204" pitchFamily="34" charset="0"/>
              </a:defRPr>
            </a:lvl5pPr>
            <a:lvl6pPr marL="2514600" indent="-228600" defTabSz="1103313" eaLnBrk="0" fontAlgn="base" hangingPunct="0">
              <a:spcBef>
                <a:spcPct val="20000"/>
              </a:spcBef>
              <a:spcAft>
                <a:spcPct val="0"/>
              </a:spcAft>
              <a:buFont typeface="Arial" panose="020B0604020202020204" pitchFamily="34" charset="0"/>
              <a:buChar char="»"/>
              <a:defRPr sz="2400">
                <a:solidFill>
                  <a:schemeClr val="tx1"/>
                </a:solidFill>
                <a:latin typeface="Calibri" panose="020F0502020204030204" pitchFamily="34" charset="0"/>
              </a:defRPr>
            </a:lvl6pPr>
            <a:lvl7pPr marL="2971800" indent="-228600" defTabSz="1103313" eaLnBrk="0" fontAlgn="base" hangingPunct="0">
              <a:spcBef>
                <a:spcPct val="20000"/>
              </a:spcBef>
              <a:spcAft>
                <a:spcPct val="0"/>
              </a:spcAft>
              <a:buFont typeface="Arial" panose="020B0604020202020204" pitchFamily="34" charset="0"/>
              <a:buChar char="»"/>
              <a:defRPr sz="2400">
                <a:solidFill>
                  <a:schemeClr val="tx1"/>
                </a:solidFill>
                <a:latin typeface="Calibri" panose="020F0502020204030204" pitchFamily="34" charset="0"/>
              </a:defRPr>
            </a:lvl7pPr>
            <a:lvl8pPr marL="3429000" indent="-228600" defTabSz="1103313" eaLnBrk="0" fontAlgn="base" hangingPunct="0">
              <a:spcBef>
                <a:spcPct val="20000"/>
              </a:spcBef>
              <a:spcAft>
                <a:spcPct val="0"/>
              </a:spcAft>
              <a:buFont typeface="Arial" panose="020B0604020202020204" pitchFamily="34" charset="0"/>
              <a:buChar char="»"/>
              <a:defRPr sz="2400">
                <a:solidFill>
                  <a:schemeClr val="tx1"/>
                </a:solidFill>
                <a:latin typeface="Calibri" panose="020F0502020204030204" pitchFamily="34" charset="0"/>
              </a:defRPr>
            </a:lvl8pPr>
            <a:lvl9pPr marL="3886200" indent="-228600" defTabSz="1103313" eaLnBrk="0" fontAlgn="base" hangingPunct="0">
              <a:spcBef>
                <a:spcPct val="20000"/>
              </a:spcBef>
              <a:spcAft>
                <a:spcPct val="0"/>
              </a:spcAft>
              <a:buFont typeface="Arial" panose="020B0604020202020204" pitchFamily="34" charset="0"/>
              <a:buChar char="»"/>
              <a:defRPr sz="2400">
                <a:solidFill>
                  <a:schemeClr val="tx1"/>
                </a:solidFill>
                <a:latin typeface="Calibri" panose="020F0502020204030204" pitchFamily="34" charset="0"/>
              </a:defRPr>
            </a:lvl9pPr>
          </a:lstStyle>
          <a:p>
            <a:pPr eaLnBrk="1" hangingPunct="1">
              <a:spcBef>
                <a:spcPct val="0"/>
              </a:spcBef>
              <a:buFontTx/>
              <a:buNone/>
            </a:pPr>
            <a:r>
              <a:rPr lang="id-ID" altLang="id-ID" sz="2000" b="1" dirty="0">
                <a:latin typeface="+mn-lt"/>
              </a:rPr>
              <a:t>Indikator</a:t>
            </a:r>
            <a:endParaRPr lang="en-US" altLang="id-ID" sz="2000" b="1" dirty="0">
              <a:latin typeface="+mn-lt"/>
            </a:endParaRPr>
          </a:p>
          <a:p>
            <a:pPr lvl="1" eaLnBrk="1" hangingPunct="1">
              <a:spcBef>
                <a:spcPct val="0"/>
              </a:spcBef>
              <a:buFont typeface="Arial" panose="020B0604020202020204" pitchFamily="34" charset="0"/>
              <a:buChar char="•"/>
            </a:pPr>
            <a:r>
              <a:rPr lang="en-US" altLang="id-ID" sz="1600" b="1" dirty="0" err="1" smtClean="0">
                <a:latin typeface="+mn-lt"/>
              </a:rPr>
              <a:t>Akreditasi</a:t>
            </a:r>
            <a:r>
              <a:rPr lang="en-US" altLang="id-ID" sz="1600" b="1" dirty="0" smtClean="0">
                <a:latin typeface="+mn-lt"/>
              </a:rPr>
              <a:t> </a:t>
            </a:r>
            <a:r>
              <a:rPr lang="id-ID" altLang="id-ID" sz="1600" b="1" dirty="0" smtClean="0">
                <a:latin typeface="+mn-lt"/>
              </a:rPr>
              <a:t>Puskesmas</a:t>
            </a:r>
            <a:r>
              <a:rPr lang="en-US" altLang="id-ID" sz="1600" b="1" dirty="0" smtClean="0">
                <a:latin typeface="+mn-lt"/>
              </a:rPr>
              <a:t> </a:t>
            </a:r>
            <a:r>
              <a:rPr lang="id-ID" altLang="id-ID" sz="1600" b="1" dirty="0" smtClean="0">
                <a:latin typeface="+mn-lt"/>
              </a:rPr>
              <a:t> </a:t>
            </a:r>
            <a:r>
              <a:rPr lang="en-US" altLang="id-ID" sz="1600" b="1" dirty="0" smtClean="0">
                <a:latin typeface="+mn-lt"/>
              </a:rPr>
              <a:t> </a:t>
            </a:r>
            <a:endParaRPr lang="en-US" altLang="id-ID" sz="1600" b="1" dirty="0">
              <a:latin typeface="+mn-lt"/>
            </a:endParaRPr>
          </a:p>
          <a:p>
            <a:pPr lvl="1" eaLnBrk="1" hangingPunct="1">
              <a:spcBef>
                <a:spcPct val="0"/>
              </a:spcBef>
              <a:buFont typeface="Arial" panose="020B0604020202020204" pitchFamily="34" charset="0"/>
              <a:buChar char="•"/>
            </a:pPr>
            <a:r>
              <a:rPr lang="en-US" altLang="id-ID" sz="1600" b="1" dirty="0" smtClean="0">
                <a:latin typeface="+mn-lt"/>
              </a:rPr>
              <a:t>A</a:t>
            </a:r>
            <a:r>
              <a:rPr lang="id-ID" altLang="id-ID" sz="1600" b="1" dirty="0" smtClean="0">
                <a:latin typeface="+mn-lt"/>
              </a:rPr>
              <a:t>kreditasi</a:t>
            </a:r>
            <a:r>
              <a:rPr lang="en-US" altLang="id-ID" sz="1600" b="1" dirty="0" smtClean="0">
                <a:latin typeface="+mn-lt"/>
              </a:rPr>
              <a:t> RSUD</a:t>
            </a:r>
            <a:endParaRPr lang="en-US" altLang="id-ID" sz="1600" b="1" dirty="0">
              <a:latin typeface="+mn-lt"/>
            </a:endParaRPr>
          </a:p>
          <a:p>
            <a:pPr marL="0" lvl="1" indent="0" eaLnBrk="1" hangingPunct="1">
              <a:spcBef>
                <a:spcPct val="0"/>
              </a:spcBef>
              <a:buNone/>
            </a:pPr>
            <a:endParaRPr lang="en-US" altLang="id-ID" sz="800" b="1" dirty="0">
              <a:latin typeface="+mn-lt"/>
            </a:endParaRPr>
          </a:p>
        </p:txBody>
      </p:sp>
      <p:sp>
        <p:nvSpPr>
          <p:cNvPr id="30" name="Rounded Rectangle 4"/>
          <p:cNvSpPr/>
          <p:nvPr/>
        </p:nvSpPr>
        <p:spPr bwMode="auto">
          <a:xfrm>
            <a:off x="8440899" y="5264147"/>
            <a:ext cx="2636870" cy="632567"/>
          </a:xfrm>
          <a:prstGeom prst="rect">
            <a:avLst/>
          </a:prstGeom>
          <a:solidFill>
            <a:schemeClr val="bg1"/>
          </a:solidFill>
        </p:spPr>
        <p:style>
          <a:lnRef idx="0">
            <a:scrgbClr r="0" g="0" b="0"/>
          </a:lnRef>
          <a:fillRef idx="0">
            <a:scrgbClr r="0" g="0" b="0"/>
          </a:fillRef>
          <a:effectRef idx="0">
            <a:scrgbClr r="0" g="0" b="0"/>
          </a:effectRef>
          <a:fontRef idx="minor">
            <a:schemeClr val="lt1"/>
          </a:fontRef>
        </p:style>
        <p:txBody>
          <a:bodyPr lIns="26888" tIns="20166" rIns="26888" bIns="20166" spcCol="1270"/>
          <a:lstStyle/>
          <a:p>
            <a:pPr defTabSz="470565">
              <a:lnSpc>
                <a:spcPct val="90000"/>
              </a:lnSpc>
              <a:spcAft>
                <a:spcPct val="35000"/>
              </a:spcAft>
              <a:defRPr/>
            </a:pPr>
            <a:r>
              <a:rPr lang="id-ID" b="1" dirty="0">
                <a:solidFill>
                  <a:schemeClr val="tx1"/>
                </a:solidFill>
                <a:cs typeface="Arial Narrow"/>
              </a:rPr>
              <a:t>Indikator:</a:t>
            </a:r>
          </a:p>
          <a:p>
            <a:pPr defTabSz="470565">
              <a:lnSpc>
                <a:spcPct val="90000"/>
              </a:lnSpc>
              <a:spcAft>
                <a:spcPct val="35000"/>
              </a:spcAft>
              <a:defRPr/>
            </a:pPr>
            <a:r>
              <a:rPr lang="id-ID" sz="2000" b="1" i="1" dirty="0">
                <a:solidFill>
                  <a:schemeClr val="tx1"/>
                </a:solidFill>
                <a:cs typeface="Arial Narrow"/>
              </a:rPr>
              <a:t>Total </a:t>
            </a:r>
            <a:r>
              <a:rPr lang="en-US" sz="2000" b="1" i="1" dirty="0">
                <a:solidFill>
                  <a:schemeClr val="tx1"/>
                </a:solidFill>
                <a:cs typeface="Arial Narrow"/>
              </a:rPr>
              <a:t>coverage</a:t>
            </a:r>
          </a:p>
        </p:txBody>
      </p:sp>
      <p:sp>
        <p:nvSpPr>
          <p:cNvPr id="20" name="Rectangle 19"/>
          <p:cNvSpPr/>
          <p:nvPr/>
        </p:nvSpPr>
        <p:spPr>
          <a:xfrm>
            <a:off x="8416689" y="6007495"/>
            <a:ext cx="3313415" cy="595548"/>
          </a:xfrm>
          <a:prstGeom prst="rect">
            <a:avLst/>
          </a:prstGeom>
        </p:spPr>
        <p:txBody>
          <a:bodyPr wrap="none">
            <a:spAutoFit/>
          </a:bodyPr>
          <a:lstStyle/>
          <a:p>
            <a:pPr>
              <a:lnSpc>
                <a:spcPct val="90000"/>
              </a:lnSpc>
              <a:spcBef>
                <a:spcPct val="0"/>
              </a:spcBef>
              <a:defRPr/>
            </a:pPr>
            <a:r>
              <a:rPr lang="id-ID" altLang="en-US" dirty="0">
                <a:ea typeface="Calibri" panose="020F0502020204030204" pitchFamily="34" charset="0"/>
                <a:cs typeface="Calibri" panose="020F0502020204030204" pitchFamily="34" charset="0"/>
              </a:rPr>
              <a:t>Tanda kepesertaan </a:t>
            </a:r>
            <a:r>
              <a:rPr lang="en-US" altLang="en-US" dirty="0" smtClean="0">
                <a:ea typeface="Calibri" panose="020F0502020204030204" pitchFamily="34" charset="0"/>
                <a:cs typeface="Calibri" panose="020F0502020204030204" pitchFamily="34" charset="0"/>
              </a:rPr>
              <a:t>:</a:t>
            </a:r>
            <a:endParaRPr lang="en-US" altLang="en-US" b="1" dirty="0" smtClean="0">
              <a:ea typeface="Calibri" panose="020F0502020204030204" pitchFamily="34" charset="0"/>
              <a:cs typeface="Calibri" panose="020F0502020204030204" pitchFamily="34" charset="0"/>
              <a:sym typeface="Wingdings" panose="05000000000000000000" pitchFamily="2" charset="2"/>
            </a:endParaRPr>
          </a:p>
          <a:p>
            <a:pPr>
              <a:lnSpc>
                <a:spcPct val="90000"/>
              </a:lnSpc>
              <a:spcBef>
                <a:spcPct val="0"/>
              </a:spcBef>
              <a:defRPr/>
            </a:pPr>
            <a:r>
              <a:rPr lang="id-ID" altLang="en-US" b="1" dirty="0" smtClean="0">
                <a:ea typeface="Calibri" panose="020F0502020204030204" pitchFamily="34" charset="0"/>
                <a:cs typeface="Calibri" panose="020F0502020204030204" pitchFamily="34" charset="0"/>
                <a:sym typeface="Wingdings" panose="05000000000000000000" pitchFamily="2" charset="2"/>
              </a:rPr>
              <a:t>KIS</a:t>
            </a:r>
            <a:r>
              <a:rPr lang="en-US" altLang="en-US" b="1" dirty="0" smtClean="0">
                <a:ea typeface="Calibri" panose="020F0502020204030204" pitchFamily="34" charset="0"/>
                <a:cs typeface="Calibri" panose="020F0502020204030204" pitchFamily="34" charset="0"/>
                <a:sym typeface="Wingdings" panose="05000000000000000000" pitchFamily="2" charset="2"/>
              </a:rPr>
              <a:t> </a:t>
            </a:r>
            <a:r>
              <a:rPr lang="en-US" altLang="en-US" b="1" dirty="0">
                <a:ea typeface="Calibri" panose="020F0502020204030204" pitchFamily="34" charset="0"/>
                <a:cs typeface="Calibri" panose="020F0502020204030204" pitchFamily="34" charset="0"/>
                <a:sym typeface="Wingdings" panose="05000000000000000000" pitchFamily="2" charset="2"/>
              </a:rPr>
              <a:t>(</a:t>
            </a:r>
            <a:r>
              <a:rPr lang="en-US" altLang="en-US" b="1" dirty="0" err="1">
                <a:ea typeface="Calibri" panose="020F0502020204030204" pitchFamily="34" charset="0"/>
                <a:cs typeface="Calibri" panose="020F0502020204030204" pitchFamily="34" charset="0"/>
                <a:sym typeface="Wingdings" panose="05000000000000000000" pitchFamily="2" charset="2"/>
              </a:rPr>
              <a:t>Kartu</a:t>
            </a:r>
            <a:r>
              <a:rPr lang="en-US" altLang="en-US" b="1" dirty="0">
                <a:ea typeface="Calibri" panose="020F0502020204030204" pitchFamily="34" charset="0"/>
                <a:cs typeface="Calibri" panose="020F0502020204030204" pitchFamily="34" charset="0"/>
                <a:sym typeface="Wingdings" panose="05000000000000000000" pitchFamily="2" charset="2"/>
              </a:rPr>
              <a:t> Indonesia </a:t>
            </a:r>
            <a:r>
              <a:rPr lang="en-US" altLang="en-US" b="1" dirty="0" err="1">
                <a:ea typeface="Calibri" panose="020F0502020204030204" pitchFamily="34" charset="0"/>
                <a:cs typeface="Calibri" panose="020F0502020204030204" pitchFamily="34" charset="0"/>
                <a:sym typeface="Wingdings" panose="05000000000000000000" pitchFamily="2" charset="2"/>
              </a:rPr>
              <a:t>Sehat</a:t>
            </a:r>
            <a:r>
              <a:rPr lang="en-US" altLang="en-US" b="1" dirty="0">
                <a:ea typeface="Calibri" panose="020F0502020204030204" pitchFamily="34" charset="0"/>
                <a:cs typeface="Calibri" panose="020F0502020204030204" pitchFamily="34" charset="0"/>
                <a:sym typeface="Wingdings" panose="05000000000000000000" pitchFamily="2" charset="2"/>
              </a:rPr>
              <a:t>)</a:t>
            </a:r>
            <a:r>
              <a:rPr lang="id-ID" altLang="en-US" b="1" dirty="0">
                <a:ea typeface="Calibri" panose="020F0502020204030204" pitchFamily="34" charset="0"/>
                <a:cs typeface="Calibri" panose="020F0502020204030204" pitchFamily="34" charset="0"/>
                <a:sym typeface="Wingdings" panose="05000000000000000000" pitchFamily="2" charset="2"/>
              </a:rPr>
              <a:t> </a:t>
            </a:r>
            <a:endParaRPr lang="id-ID" altLang="en-US" b="1"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45809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circle(in)">
                                      <p:cBhvr>
                                        <p:cTn id="7" dur="2000"/>
                                        <p:tgtEl>
                                          <p:spTgt spid="37890"/>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37892"/>
                                        </p:tgtEl>
                                        <p:attrNameLst>
                                          <p:attrName>style.visibility</p:attrName>
                                        </p:attrNameLst>
                                      </p:cBhvr>
                                      <p:to>
                                        <p:strVal val="visible"/>
                                      </p:to>
                                    </p:set>
                                    <p:animEffect transition="in" filter="circle(in)">
                                      <p:cBhvr>
                                        <p:cTn id="10" dur="2000"/>
                                        <p:tgtEl>
                                          <p:spTgt spid="37892"/>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in)">
                                      <p:cBhvr>
                                        <p:cTn id="13" dur="20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29701"/>
                                        </p:tgtEl>
                                        <p:attrNameLst>
                                          <p:attrName>style.visibility</p:attrName>
                                        </p:attrNameLst>
                                      </p:cBhvr>
                                      <p:to>
                                        <p:strVal val="visible"/>
                                      </p:to>
                                    </p:set>
                                    <p:animEffect transition="in" filter="barn(inVertical)">
                                      <p:cBhvr>
                                        <p:cTn id="18" dur="500"/>
                                        <p:tgtEl>
                                          <p:spTgt spid="29701"/>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29702"/>
                                        </p:tgtEl>
                                        <p:attrNameLst>
                                          <p:attrName>style.visibility</p:attrName>
                                        </p:attrNameLst>
                                      </p:cBhvr>
                                      <p:to>
                                        <p:strVal val="visible"/>
                                      </p:to>
                                    </p:set>
                                    <p:animEffect transition="in" filter="barn(inVertical)">
                                      <p:cBhvr>
                                        <p:cTn id="21" dur="500"/>
                                        <p:tgtEl>
                                          <p:spTgt spid="29702"/>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29703"/>
                                        </p:tgtEl>
                                        <p:attrNameLst>
                                          <p:attrName>style.visibility</p:attrName>
                                        </p:attrNameLst>
                                      </p:cBhvr>
                                      <p:to>
                                        <p:strVal val="visible"/>
                                      </p:to>
                                    </p:set>
                                    <p:animEffect transition="in" filter="barn(inVertical)">
                                      <p:cBhvr>
                                        <p:cTn id="24" dur="500"/>
                                        <p:tgtEl>
                                          <p:spTgt spid="29703"/>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arn(inVertical)">
                                      <p:cBhvr>
                                        <p:cTn id="27" dur="500"/>
                                        <p:tgtEl>
                                          <p:spTgt spid="17"/>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19471"/>
                                        </p:tgtEl>
                                        <p:attrNameLst>
                                          <p:attrName>style.visibility</p:attrName>
                                        </p:attrNameLst>
                                      </p:cBhvr>
                                      <p:to>
                                        <p:strVal val="visible"/>
                                      </p:to>
                                    </p:set>
                                    <p:animEffect transition="in" filter="barn(inVertical)">
                                      <p:cBhvr>
                                        <p:cTn id="30" dur="500"/>
                                        <p:tgtEl>
                                          <p:spTgt spid="19471"/>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barn(inVertical)">
                                      <p:cBhvr>
                                        <p:cTn id="33" dur="500"/>
                                        <p:tgtEl>
                                          <p:spTgt spid="4"/>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barn(inVertical)">
                                      <p:cBhvr>
                                        <p:cTn id="36" dur="500"/>
                                        <p:tgtEl>
                                          <p:spTgt spid="3"/>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37901"/>
                                        </p:tgtEl>
                                        <p:attrNameLst>
                                          <p:attrName>style.visibility</p:attrName>
                                        </p:attrNameLst>
                                      </p:cBhvr>
                                      <p:to>
                                        <p:strVal val="visible"/>
                                      </p:to>
                                    </p:set>
                                    <p:animEffect transition="in" filter="barn(inVertical)">
                                      <p:cBhvr>
                                        <p:cTn id="39" dur="500"/>
                                        <p:tgtEl>
                                          <p:spTgt spid="37901"/>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barn(inVertical)">
                                      <p:cBhvr>
                                        <p:cTn id="42" dur="500"/>
                                        <p:tgtEl>
                                          <p:spTgt spid="27"/>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37905"/>
                                        </p:tgtEl>
                                        <p:attrNameLst>
                                          <p:attrName>style.visibility</p:attrName>
                                        </p:attrNameLst>
                                      </p:cBhvr>
                                      <p:to>
                                        <p:strVal val="visible"/>
                                      </p:to>
                                    </p:set>
                                    <p:animEffect transition="in" filter="barn(inVertical)">
                                      <p:cBhvr>
                                        <p:cTn id="45" dur="500"/>
                                        <p:tgtEl>
                                          <p:spTgt spid="37905"/>
                                        </p:tgtEl>
                                      </p:cBhvr>
                                    </p:animEffect>
                                  </p:childTnLst>
                                </p:cTn>
                              </p:par>
                            </p:childTnLst>
                          </p:cTn>
                        </p:par>
                      </p:childTnLst>
                    </p:cTn>
                  </p:par>
                  <p:par>
                    <p:cTn id="46" fill="hold">
                      <p:stCondLst>
                        <p:cond delay="indefinite"/>
                      </p:stCondLst>
                      <p:childTnLst>
                        <p:par>
                          <p:cTn id="47" fill="hold">
                            <p:stCondLst>
                              <p:cond delay="0"/>
                            </p:stCondLst>
                            <p:childTnLst>
                              <p:par>
                                <p:cTn id="48" presetID="6" presetClass="entr" presetSubtype="16" fill="hold" grpId="0" nodeType="click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circle(in)">
                                      <p:cBhvr>
                                        <p:cTn id="50"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p:bldP spid="37892" grpId="0"/>
      <p:bldP spid="29701" grpId="0" animBg="1"/>
      <p:bldP spid="29702" grpId="0" animBg="1"/>
      <p:bldP spid="29703" grpId="0" animBg="1"/>
      <p:bldP spid="17" grpId="0" animBg="1"/>
      <p:bldP spid="19471" grpId="0"/>
      <p:bldP spid="4" grpId="0"/>
      <p:bldP spid="5" grpId="0"/>
      <p:bldP spid="3" grpId="0" animBg="1"/>
      <p:bldP spid="37901" grpId="0" animBg="1"/>
      <p:bldP spid="27" grpId="0"/>
      <p:bldP spid="37905"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3040433" y="854852"/>
            <a:ext cx="5582840" cy="994172"/>
          </a:xfrm>
          <a:prstGeom prst="rect">
            <a:avLst/>
          </a:prstGeom>
        </p:spPr>
        <p:txBody>
          <a:bodyPr anchor="ctr">
            <a:normAutofit/>
          </a:bodyPr>
          <a:lstStyle>
            <a:lvl1pPr algn="ctr" defTabSz="685777" rtl="0" eaLnBrk="1" latinLnBrk="0" hangingPunct="1">
              <a:lnSpc>
                <a:spcPct val="90000"/>
              </a:lnSpc>
              <a:spcBef>
                <a:spcPct val="0"/>
              </a:spcBef>
              <a:buNone/>
              <a:defRPr sz="2550" b="1" i="0" kern="1200" cap="all">
                <a:solidFill>
                  <a:schemeClr val="tx1"/>
                </a:solidFill>
                <a:effectLst>
                  <a:outerShdw blurRad="50800" dist="63500" dir="2700000" algn="tl" rotWithShape="0">
                    <a:srgbClr val="000000">
                      <a:alpha val="48000"/>
                    </a:srgbClr>
                  </a:outerShdw>
                </a:effectLst>
                <a:latin typeface="+mj-lt"/>
                <a:ea typeface="+mj-ea"/>
                <a:cs typeface="+mj-cs"/>
              </a:defRPr>
            </a:lvl1pPr>
          </a:lstStyle>
          <a:p>
            <a:pPr>
              <a:defRPr/>
            </a:pPr>
            <a:r>
              <a:rPr lang="en-US" sz="3600" dirty="0" smtClean="0">
                <a:latin typeface="Avenir Black Oblique"/>
                <a:cs typeface="Avenir Black Oblique"/>
              </a:rPr>
              <a:t>PARADIGMA </a:t>
            </a:r>
            <a:r>
              <a:rPr lang="en-US" sz="3600" dirty="0" err="1" smtClean="0">
                <a:latin typeface="Avenir Black Oblique"/>
                <a:cs typeface="Avenir Black Oblique"/>
              </a:rPr>
              <a:t>sEHAT</a:t>
            </a:r>
            <a:endParaRPr lang="id-ID" sz="3600" dirty="0">
              <a:latin typeface="Avenir Black Oblique"/>
              <a:cs typeface="Avenir Black Oblique"/>
            </a:endParaRPr>
          </a:p>
        </p:txBody>
      </p:sp>
      <p:sp>
        <p:nvSpPr>
          <p:cNvPr id="7" name="Content Placeholder 2"/>
          <p:cNvSpPr txBox="1">
            <a:spLocks/>
          </p:cNvSpPr>
          <p:nvPr/>
        </p:nvSpPr>
        <p:spPr>
          <a:xfrm>
            <a:off x="1487240" y="2270905"/>
            <a:ext cx="9906280" cy="3256578"/>
          </a:xfrm>
          <a:prstGeom prst="rect">
            <a:avLst/>
          </a:prstGeom>
          <a:solidFill>
            <a:schemeClr val="bg1"/>
          </a:solidFill>
          <a:ln>
            <a:noFill/>
          </a:ln>
        </p:spPr>
        <p:txBody>
          <a:bodyPr/>
          <a:lstStyle>
            <a:lvl1pPr marL="171444" indent="-171444" algn="l" defTabSz="685777" rtl="0" eaLnBrk="1" latinLnBrk="0" hangingPunct="1">
              <a:lnSpc>
                <a:spcPct val="120000"/>
              </a:lnSpc>
              <a:spcBef>
                <a:spcPts val="750"/>
              </a:spcBef>
              <a:buFont typeface="Arial" panose="020B0604020202020204" pitchFamily="34" charset="0"/>
              <a:buChar char="•"/>
              <a:defRPr sz="1500" kern="1200">
                <a:solidFill>
                  <a:schemeClr val="tx1"/>
                </a:solidFill>
                <a:effectLst>
                  <a:outerShdw blurRad="50800" dist="38100" dir="2700000" algn="tl" rotWithShape="0">
                    <a:srgbClr val="000000">
                      <a:alpha val="48000"/>
                    </a:srgbClr>
                  </a:outerShdw>
                </a:effectLst>
                <a:latin typeface="+mn-lt"/>
                <a:ea typeface="+mn-ea"/>
                <a:cs typeface="+mn-cs"/>
              </a:defRPr>
            </a:lvl1pPr>
            <a:lvl2pPr marL="514333" indent="-171444" algn="l" defTabSz="685777" rtl="0" eaLnBrk="1" latinLnBrk="0" hangingPunct="1">
              <a:lnSpc>
                <a:spcPct val="120000"/>
              </a:lnSpc>
              <a:spcBef>
                <a:spcPts val="375"/>
              </a:spcBef>
              <a:buFont typeface="Arial" panose="020B0604020202020204" pitchFamily="34" charset="0"/>
              <a:buChar char="•"/>
              <a:defRPr sz="1350" kern="1200">
                <a:solidFill>
                  <a:schemeClr val="tx1"/>
                </a:solidFill>
                <a:effectLst>
                  <a:outerShdw blurRad="50800" dist="38100" dir="2700000" algn="tl" rotWithShape="0">
                    <a:srgbClr val="000000">
                      <a:alpha val="48000"/>
                    </a:srgbClr>
                  </a:outerShdw>
                </a:effectLst>
                <a:latin typeface="+mn-lt"/>
                <a:ea typeface="+mn-ea"/>
                <a:cs typeface="+mn-cs"/>
              </a:defRPr>
            </a:lvl2pPr>
            <a:lvl3pPr marL="857221" indent="-171444" algn="l" defTabSz="685777" rtl="0" eaLnBrk="1" latinLnBrk="0" hangingPunct="1">
              <a:lnSpc>
                <a:spcPct val="120000"/>
              </a:lnSpc>
              <a:spcBef>
                <a:spcPts val="375"/>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200110" indent="-171444" algn="l" defTabSz="685777" rtl="0" eaLnBrk="1" latinLnBrk="0" hangingPunct="1">
              <a:lnSpc>
                <a:spcPct val="120000"/>
              </a:lnSpc>
              <a:spcBef>
                <a:spcPts val="375"/>
              </a:spcBef>
              <a:buFont typeface="Arial" panose="020B0604020202020204" pitchFamily="34" charset="0"/>
              <a:buChar char="•"/>
              <a:defRPr sz="1050" kern="1200">
                <a:solidFill>
                  <a:schemeClr val="tx1"/>
                </a:solidFill>
                <a:effectLst>
                  <a:outerShdw blurRad="50800" dist="38100" dir="2700000" algn="tl" rotWithShape="0">
                    <a:srgbClr val="000000">
                      <a:alpha val="48000"/>
                    </a:srgbClr>
                  </a:outerShdw>
                </a:effectLst>
                <a:latin typeface="+mn-lt"/>
                <a:ea typeface="+mn-ea"/>
                <a:cs typeface="+mn-cs"/>
              </a:defRPr>
            </a:lvl4pPr>
            <a:lvl5pPr marL="1542999" indent="-171444" algn="l" defTabSz="685777" rtl="0" eaLnBrk="1" latinLnBrk="0" hangingPunct="1">
              <a:lnSpc>
                <a:spcPct val="120000"/>
              </a:lnSpc>
              <a:spcBef>
                <a:spcPts val="375"/>
              </a:spcBef>
              <a:buFont typeface="Arial" panose="020B0604020202020204" pitchFamily="34" charset="0"/>
              <a:buChar char="•"/>
              <a:defRPr sz="900" kern="1200">
                <a:solidFill>
                  <a:schemeClr val="tx1"/>
                </a:solidFill>
                <a:effectLst>
                  <a:outerShdw blurRad="50800" dist="38100" dir="2700000" algn="tl" rotWithShape="0">
                    <a:srgbClr val="000000">
                      <a:alpha val="48000"/>
                    </a:srgbClr>
                  </a:outerShdw>
                </a:effectLst>
                <a:latin typeface="+mn-lt"/>
                <a:ea typeface="+mn-ea"/>
                <a:cs typeface="+mn-cs"/>
              </a:defRPr>
            </a:lvl5pPr>
            <a:lvl6pPr marL="1885887" indent="-171444" algn="l" defTabSz="685777" rtl="0" eaLnBrk="1" latinLnBrk="0" hangingPunct="1">
              <a:lnSpc>
                <a:spcPct val="120000"/>
              </a:lnSpc>
              <a:spcBef>
                <a:spcPts val="375"/>
              </a:spcBef>
              <a:buFont typeface="Arial" panose="020B0604020202020204" pitchFamily="34" charset="0"/>
              <a:buChar char="•"/>
              <a:defRPr sz="9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228775" indent="-171444" algn="l" defTabSz="685777" rtl="0" eaLnBrk="1" latinLnBrk="0" hangingPunct="1">
              <a:lnSpc>
                <a:spcPct val="120000"/>
              </a:lnSpc>
              <a:spcBef>
                <a:spcPts val="375"/>
              </a:spcBef>
              <a:buFont typeface="Arial" panose="020B0604020202020204" pitchFamily="34" charset="0"/>
              <a:buChar char="•"/>
              <a:defRPr sz="900" kern="1200">
                <a:solidFill>
                  <a:schemeClr val="tx1"/>
                </a:solidFill>
                <a:effectLst>
                  <a:outerShdw blurRad="50800" dist="38100" dir="2700000" algn="tl" rotWithShape="0">
                    <a:srgbClr val="000000">
                      <a:alpha val="48000"/>
                    </a:srgbClr>
                  </a:outerShdw>
                </a:effectLst>
                <a:latin typeface="+mn-lt"/>
                <a:ea typeface="+mn-ea"/>
                <a:cs typeface="+mn-cs"/>
              </a:defRPr>
            </a:lvl7pPr>
            <a:lvl8pPr marL="2571664" indent="-171444" algn="l" defTabSz="685777" rtl="0" eaLnBrk="1" latinLnBrk="0" hangingPunct="1">
              <a:lnSpc>
                <a:spcPct val="120000"/>
              </a:lnSpc>
              <a:spcBef>
                <a:spcPts val="375"/>
              </a:spcBef>
              <a:buFont typeface="Arial" panose="020B0604020202020204" pitchFamily="34" charset="0"/>
              <a:buChar char="•"/>
              <a:defRPr sz="900" kern="1200">
                <a:solidFill>
                  <a:schemeClr val="tx1"/>
                </a:solidFill>
                <a:effectLst>
                  <a:outerShdw blurRad="50800" dist="38100" dir="2700000" algn="tl" rotWithShape="0">
                    <a:srgbClr val="000000">
                      <a:alpha val="48000"/>
                    </a:srgbClr>
                  </a:outerShdw>
                </a:effectLst>
                <a:latin typeface="+mn-lt"/>
                <a:ea typeface="+mn-ea"/>
                <a:cs typeface="+mn-cs"/>
              </a:defRPr>
            </a:lvl8pPr>
            <a:lvl9pPr marL="2914553" indent="-171444" algn="l" defTabSz="685777" rtl="0" eaLnBrk="1" latinLnBrk="0" hangingPunct="1">
              <a:lnSpc>
                <a:spcPct val="120000"/>
              </a:lnSpc>
              <a:spcBef>
                <a:spcPts val="375"/>
              </a:spcBef>
              <a:buFont typeface="Arial" panose="020B0604020202020204" pitchFamily="34" charset="0"/>
              <a:buChar char="•"/>
              <a:defRPr sz="900" kern="1200">
                <a:solidFill>
                  <a:schemeClr val="tx1"/>
                </a:solidFill>
                <a:effectLst>
                  <a:outerShdw blurRad="50800" dist="38100" dir="2700000" algn="tl" rotWithShape="0">
                    <a:srgbClr val="000000">
                      <a:alpha val="48000"/>
                    </a:srgbClr>
                  </a:outerShdw>
                </a:effectLst>
                <a:latin typeface="+mn-lt"/>
                <a:ea typeface="+mn-ea"/>
                <a:cs typeface="+mn-cs"/>
              </a:defRPr>
            </a:lvl9pPr>
          </a:lstStyle>
          <a:p>
            <a:pPr marL="289399" indent="-289399" algn="just">
              <a:buFont typeface="Calibri" panose="020F0502020204030204" pitchFamily="34" charset="0"/>
              <a:buAutoNum type="arabicPeriod"/>
              <a:defRPr/>
            </a:pPr>
            <a:r>
              <a:rPr lang="id-ID" altLang="en-US" sz="2800" b="1" dirty="0"/>
              <a:t>D</a:t>
            </a:r>
            <a:r>
              <a:rPr lang="en-US" altLang="en-US" sz="2800" b="1" dirty="0" err="1"/>
              <a:t>iutamakan</a:t>
            </a:r>
            <a:r>
              <a:rPr lang="en-US" altLang="en-US" sz="2800" b="1" dirty="0"/>
              <a:t> </a:t>
            </a:r>
            <a:r>
              <a:rPr lang="en-US" altLang="en-US" sz="2800" b="1" dirty="0" err="1">
                <a:solidFill>
                  <a:srgbClr val="C00000"/>
                </a:solidFill>
              </a:rPr>
              <a:t>Promotif</a:t>
            </a:r>
            <a:r>
              <a:rPr lang="en-US" altLang="en-US" sz="2800" b="1" dirty="0">
                <a:solidFill>
                  <a:srgbClr val="C00000"/>
                </a:solidFill>
              </a:rPr>
              <a:t> </a:t>
            </a:r>
            <a:r>
              <a:rPr lang="id-ID" altLang="en-US" sz="2800" b="1" dirty="0">
                <a:solidFill>
                  <a:srgbClr val="C00000"/>
                </a:solidFill>
              </a:rPr>
              <a:t>&amp; </a:t>
            </a:r>
            <a:r>
              <a:rPr lang="en-US" altLang="en-US" sz="2800" b="1" dirty="0" err="1">
                <a:solidFill>
                  <a:srgbClr val="C00000"/>
                </a:solidFill>
              </a:rPr>
              <a:t>Preventif</a:t>
            </a:r>
            <a:r>
              <a:rPr lang="id-ID" altLang="en-US" sz="2800" b="1" dirty="0">
                <a:solidFill>
                  <a:srgbClr val="C00000"/>
                </a:solidFill>
              </a:rPr>
              <a:t> </a:t>
            </a:r>
            <a:endParaRPr lang="en-US" altLang="en-US" sz="2800" b="1" dirty="0" smtClean="0">
              <a:solidFill>
                <a:srgbClr val="C00000"/>
              </a:solidFill>
            </a:endParaRPr>
          </a:p>
          <a:p>
            <a:pPr marL="289399" indent="-289399" algn="just">
              <a:buFont typeface="Calibri" panose="020F0502020204030204" pitchFamily="34" charset="0"/>
              <a:buAutoNum type="arabicPeriod"/>
              <a:defRPr/>
            </a:pPr>
            <a:r>
              <a:rPr lang="en-US" altLang="en-US" sz="2800" b="1" dirty="0" err="1"/>
              <a:t>Menjaga</a:t>
            </a:r>
            <a:r>
              <a:rPr lang="en-US" altLang="en-US" sz="2800" b="1" dirty="0"/>
              <a:t> </a:t>
            </a:r>
            <a:r>
              <a:rPr lang="en-US" altLang="en-US" sz="2800" b="1" dirty="0" err="1" smtClean="0"/>
              <a:t>lebih</a:t>
            </a:r>
            <a:r>
              <a:rPr lang="en-US" altLang="en-US" sz="2800" b="1" dirty="0" smtClean="0"/>
              <a:t> </a:t>
            </a:r>
            <a:r>
              <a:rPr lang="en-US" altLang="en-US" sz="2800" b="1" dirty="0" err="1"/>
              <a:t>baik</a:t>
            </a:r>
            <a:r>
              <a:rPr lang="en-US" altLang="en-US" sz="2800" b="1" dirty="0"/>
              <a:t> </a:t>
            </a:r>
            <a:r>
              <a:rPr lang="en-US" altLang="en-US" sz="2800" b="1" dirty="0" err="1"/>
              <a:t>dari</a:t>
            </a:r>
            <a:r>
              <a:rPr lang="en-US" altLang="en-US" sz="2800" b="1" dirty="0"/>
              <a:t> </a:t>
            </a:r>
            <a:r>
              <a:rPr lang="en-US" altLang="en-US" sz="2800" b="1" dirty="0" err="1"/>
              <a:t>pada</a:t>
            </a:r>
            <a:r>
              <a:rPr lang="en-US" altLang="en-US" sz="2800" b="1" dirty="0"/>
              <a:t> </a:t>
            </a:r>
            <a:r>
              <a:rPr lang="en-US" altLang="en-US" sz="2800" b="1" dirty="0" err="1"/>
              <a:t>mengobati</a:t>
            </a:r>
            <a:endParaRPr lang="id-ID" altLang="en-US" sz="2800" b="1" i="1" dirty="0">
              <a:solidFill>
                <a:srgbClr val="FFFF00"/>
              </a:solidFill>
            </a:endParaRPr>
          </a:p>
          <a:p>
            <a:pPr marL="289399" indent="-289399" algn="just">
              <a:buFont typeface="Calibri" panose="020F0502020204030204" pitchFamily="34" charset="0"/>
              <a:buAutoNum type="arabicPeriod"/>
              <a:defRPr/>
            </a:pPr>
            <a:r>
              <a:rPr lang="id-ID" altLang="en-US" sz="2800" b="1" dirty="0"/>
              <a:t>Prioritas pendanaan pada </a:t>
            </a:r>
            <a:r>
              <a:rPr lang="en-US" altLang="en-US" sz="2800" b="1" dirty="0" err="1"/>
              <a:t>pemenuhan</a:t>
            </a:r>
            <a:r>
              <a:rPr lang="en-US" altLang="en-US" sz="2800" b="1" dirty="0"/>
              <a:t> </a:t>
            </a:r>
            <a:r>
              <a:rPr lang="en-US" altLang="en-US" sz="2800" b="1" dirty="0" err="1"/>
              <a:t>kegiatan</a:t>
            </a:r>
            <a:r>
              <a:rPr lang="en-US" altLang="en-US" sz="2800" b="1" dirty="0"/>
              <a:t> </a:t>
            </a:r>
            <a:r>
              <a:rPr lang="en-US" altLang="en-US" sz="2800" b="1" dirty="0" err="1">
                <a:solidFill>
                  <a:srgbClr val="C00000"/>
                </a:solidFill>
              </a:rPr>
              <a:t>promotif-preventif</a:t>
            </a:r>
            <a:r>
              <a:rPr lang="en-US" altLang="en-US" sz="2800" b="1" dirty="0">
                <a:solidFill>
                  <a:srgbClr val="C00000"/>
                </a:solidFill>
              </a:rPr>
              <a:t>,</a:t>
            </a:r>
            <a:r>
              <a:rPr lang="en-US" altLang="en-US" sz="2800" b="1" dirty="0">
                <a:solidFill>
                  <a:sysClr val="window" lastClr="FFFFFF"/>
                </a:solidFill>
              </a:rPr>
              <a:t> </a:t>
            </a:r>
            <a:r>
              <a:rPr lang="en-US" altLang="en-US" sz="2800" b="1" dirty="0" err="1"/>
              <a:t>baru</a:t>
            </a:r>
            <a:r>
              <a:rPr lang="en-US" altLang="en-US" sz="2800" b="1" dirty="0"/>
              <a:t> </a:t>
            </a:r>
            <a:r>
              <a:rPr lang="en-US" altLang="en-US" sz="2800" b="1" dirty="0" err="1"/>
              <a:t>digunakan</a:t>
            </a:r>
            <a:r>
              <a:rPr lang="en-US" altLang="en-US" sz="2800" b="1" dirty="0"/>
              <a:t> </a:t>
            </a:r>
            <a:r>
              <a:rPr lang="en-US" altLang="en-US" sz="2800" b="1" dirty="0" err="1"/>
              <a:t>untuk</a:t>
            </a:r>
            <a:r>
              <a:rPr lang="en-US" altLang="en-US" sz="2800" b="1" dirty="0"/>
              <a:t> </a:t>
            </a:r>
            <a:r>
              <a:rPr lang="en-US" altLang="en-US" sz="2800" b="1" dirty="0" err="1"/>
              <a:t>kuratif</a:t>
            </a:r>
            <a:endParaRPr lang="id-ID" altLang="en-US" sz="2800" b="1" dirty="0"/>
          </a:p>
          <a:p>
            <a:pPr marL="289399" indent="-289399" algn="just">
              <a:buFont typeface="Calibri" panose="020F0502020204030204" pitchFamily="34" charset="0"/>
              <a:buAutoNum type="arabicPeriod"/>
              <a:defRPr/>
            </a:pPr>
            <a:r>
              <a:rPr lang="en-US" altLang="en-US" sz="2800" b="1" dirty="0" err="1" smtClean="0"/>
              <a:t>Pemberdayaaan</a:t>
            </a:r>
            <a:r>
              <a:rPr lang="en-US" altLang="en-US" sz="2800" b="1" dirty="0" smtClean="0"/>
              <a:t> </a:t>
            </a:r>
            <a:r>
              <a:rPr lang="en-US" altLang="en-US" sz="2800" b="1" dirty="0" err="1" smtClean="0"/>
              <a:t>masyarakat</a:t>
            </a:r>
            <a:r>
              <a:rPr lang="en-US" altLang="en-US" sz="2800" b="1" dirty="0" smtClean="0"/>
              <a:t> </a:t>
            </a:r>
            <a:r>
              <a:rPr lang="id-ID" altLang="en-US" sz="2800" b="1" dirty="0" smtClean="0"/>
              <a:t> </a:t>
            </a:r>
            <a:r>
              <a:rPr lang="en-US" altLang="en-US" sz="2800" b="1" dirty="0" err="1" smtClean="0"/>
              <a:t>dan</a:t>
            </a:r>
            <a:r>
              <a:rPr lang="en-US" altLang="en-US" sz="2800" b="1" dirty="0" smtClean="0"/>
              <a:t> </a:t>
            </a:r>
            <a:r>
              <a:rPr lang="id-ID" altLang="en-US" sz="2800" b="1" dirty="0" smtClean="0"/>
              <a:t>Penguatan UKBM</a:t>
            </a:r>
            <a:endParaRPr lang="en-US" altLang="en-US" sz="2800" b="1" dirty="0"/>
          </a:p>
        </p:txBody>
      </p:sp>
    </p:spTree>
    <p:extLst>
      <p:ext uri="{BB962C8B-B14F-4D97-AF65-F5344CB8AC3E}">
        <p14:creationId xmlns:p14="http://schemas.microsoft.com/office/powerpoint/2010/main" val="19738646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p:cNvSpPr>
            <a:spLocks noGrp="1"/>
          </p:cNvSpPr>
          <p:nvPr>
            <p:ph type="title"/>
          </p:nvPr>
        </p:nvSpPr>
        <p:spPr>
          <a:xfrm>
            <a:off x="1550267" y="456277"/>
            <a:ext cx="8851036" cy="711200"/>
          </a:xfrm>
        </p:spPr>
        <p:txBody>
          <a:bodyPr rtlCol="0" anchor="t">
            <a:normAutofit fontScale="90000"/>
          </a:bodyPr>
          <a:lstStyle/>
          <a:p>
            <a:pPr algn="ctr">
              <a:defRPr/>
            </a:pPr>
            <a:r>
              <a:rPr lang="en-US" altLang="en-US" b="1" dirty="0" smtClean="0"/>
              <a:t>JAMINAN KESEHATAN NASIONAL (JKN)</a:t>
            </a:r>
            <a:endParaRPr lang="id-ID" altLang="en-US" b="1" dirty="0"/>
          </a:p>
        </p:txBody>
      </p:sp>
      <p:sp>
        <p:nvSpPr>
          <p:cNvPr id="15" name="Rectangle 14"/>
          <p:cNvSpPr/>
          <p:nvPr/>
        </p:nvSpPr>
        <p:spPr>
          <a:xfrm>
            <a:off x="896539" y="2097311"/>
            <a:ext cx="10515659" cy="41406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10000"/>
              </a:lnSpc>
            </a:pPr>
            <a:r>
              <a:rPr lang="en-US" sz="2800" dirty="0" err="1" smtClean="0">
                <a:solidFill>
                  <a:schemeClr val="tx1"/>
                </a:solidFill>
              </a:rPr>
              <a:t>Merupakan</a:t>
            </a:r>
            <a:r>
              <a:rPr lang="en-US" sz="2800" dirty="0" smtClean="0">
                <a:solidFill>
                  <a:schemeClr val="tx1"/>
                </a:solidFill>
              </a:rPr>
              <a:t> </a:t>
            </a:r>
            <a:r>
              <a:rPr lang="en-US" sz="2800" dirty="0" err="1" smtClean="0">
                <a:solidFill>
                  <a:schemeClr val="accent2"/>
                </a:solidFill>
              </a:rPr>
              <a:t>Asuransi</a:t>
            </a:r>
            <a:r>
              <a:rPr lang="en-US" sz="2800" dirty="0" smtClean="0">
                <a:solidFill>
                  <a:schemeClr val="accent2"/>
                </a:solidFill>
              </a:rPr>
              <a:t> </a:t>
            </a:r>
            <a:r>
              <a:rPr lang="en-US" sz="2800" dirty="0" err="1">
                <a:solidFill>
                  <a:schemeClr val="accent2"/>
                </a:solidFill>
              </a:rPr>
              <a:t>Kesehatan</a:t>
            </a:r>
            <a:r>
              <a:rPr lang="en-US" sz="2800" dirty="0">
                <a:solidFill>
                  <a:schemeClr val="accent2"/>
                </a:solidFill>
              </a:rPr>
              <a:t> </a:t>
            </a:r>
            <a:r>
              <a:rPr lang="en-US" sz="2800" dirty="0" err="1">
                <a:solidFill>
                  <a:schemeClr val="accent2"/>
                </a:solidFill>
              </a:rPr>
              <a:t>Sosial</a:t>
            </a:r>
            <a:r>
              <a:rPr lang="en-US" sz="2800" dirty="0">
                <a:solidFill>
                  <a:schemeClr val="accent2"/>
                </a:solidFill>
              </a:rPr>
              <a:t> </a:t>
            </a:r>
            <a:r>
              <a:rPr lang="en-US" sz="2800" dirty="0">
                <a:solidFill>
                  <a:schemeClr val="tx1"/>
                </a:solidFill>
              </a:rPr>
              <a:t>yang </a:t>
            </a:r>
            <a:r>
              <a:rPr lang="en-US" sz="2800" dirty="0" err="1">
                <a:solidFill>
                  <a:schemeClr val="tx1"/>
                </a:solidFill>
              </a:rPr>
              <a:t>bersifat</a:t>
            </a:r>
            <a:r>
              <a:rPr lang="en-US" sz="2800" dirty="0">
                <a:solidFill>
                  <a:schemeClr val="tx1"/>
                </a:solidFill>
              </a:rPr>
              <a:t> </a:t>
            </a:r>
            <a:r>
              <a:rPr lang="en-US" sz="2800" dirty="0" err="1">
                <a:solidFill>
                  <a:schemeClr val="tx1"/>
                </a:solidFill>
              </a:rPr>
              <a:t>wajib</a:t>
            </a:r>
            <a:r>
              <a:rPr lang="en-US" sz="2800" dirty="0">
                <a:solidFill>
                  <a:schemeClr val="tx1"/>
                </a:solidFill>
              </a:rPr>
              <a:t> (mandatory) </a:t>
            </a:r>
            <a:r>
              <a:rPr lang="en-US" sz="2800" dirty="0" err="1">
                <a:solidFill>
                  <a:schemeClr val="tx1"/>
                </a:solidFill>
              </a:rPr>
              <a:t>berdasarkan</a:t>
            </a:r>
            <a:r>
              <a:rPr lang="en-US" sz="2800" dirty="0">
                <a:solidFill>
                  <a:schemeClr val="tx1"/>
                </a:solidFill>
              </a:rPr>
              <a:t> </a:t>
            </a:r>
            <a:r>
              <a:rPr lang="en-US" sz="2800" dirty="0" err="1">
                <a:solidFill>
                  <a:schemeClr val="tx1"/>
                </a:solidFill>
              </a:rPr>
              <a:t>Undang</a:t>
            </a:r>
            <a:r>
              <a:rPr lang="en-US" sz="2800" dirty="0">
                <a:solidFill>
                  <a:schemeClr val="tx1"/>
                </a:solidFill>
              </a:rPr>
              <a:t> -</a:t>
            </a:r>
            <a:r>
              <a:rPr lang="en-US" sz="2800" dirty="0" err="1">
                <a:solidFill>
                  <a:schemeClr val="tx1"/>
                </a:solidFill>
              </a:rPr>
              <a:t>Undang</a:t>
            </a:r>
            <a:r>
              <a:rPr lang="en-US" sz="2800" dirty="0">
                <a:solidFill>
                  <a:schemeClr val="tx1"/>
                </a:solidFill>
              </a:rPr>
              <a:t> No.40 </a:t>
            </a:r>
            <a:r>
              <a:rPr lang="en-US" sz="2800" dirty="0" err="1">
                <a:solidFill>
                  <a:schemeClr val="tx1"/>
                </a:solidFill>
              </a:rPr>
              <a:t>Tahun</a:t>
            </a:r>
            <a:r>
              <a:rPr lang="en-US" sz="2800" dirty="0">
                <a:solidFill>
                  <a:schemeClr val="tx1"/>
                </a:solidFill>
              </a:rPr>
              <a:t> 2004  </a:t>
            </a:r>
            <a:r>
              <a:rPr lang="en-US" sz="2800" dirty="0" err="1">
                <a:solidFill>
                  <a:schemeClr val="tx1"/>
                </a:solidFill>
              </a:rPr>
              <a:t>tentang</a:t>
            </a:r>
            <a:r>
              <a:rPr lang="en-US" sz="2800" dirty="0">
                <a:solidFill>
                  <a:schemeClr val="tx1"/>
                </a:solidFill>
              </a:rPr>
              <a:t> </a:t>
            </a:r>
            <a:r>
              <a:rPr lang="en-US" sz="2800" dirty="0" err="1">
                <a:solidFill>
                  <a:schemeClr val="tx1"/>
                </a:solidFill>
              </a:rPr>
              <a:t>Sistem</a:t>
            </a:r>
            <a:r>
              <a:rPr lang="en-US" sz="2800" dirty="0">
                <a:solidFill>
                  <a:schemeClr val="tx1"/>
                </a:solidFill>
              </a:rPr>
              <a:t> </a:t>
            </a:r>
            <a:r>
              <a:rPr lang="en-US" sz="2800" dirty="0" err="1">
                <a:solidFill>
                  <a:schemeClr val="tx1"/>
                </a:solidFill>
              </a:rPr>
              <a:t>Jaminan</a:t>
            </a:r>
            <a:r>
              <a:rPr lang="en-US" sz="2800" dirty="0">
                <a:solidFill>
                  <a:schemeClr val="tx1"/>
                </a:solidFill>
              </a:rPr>
              <a:t> </a:t>
            </a:r>
            <a:r>
              <a:rPr lang="en-US" sz="2800" dirty="0" err="1">
                <a:solidFill>
                  <a:schemeClr val="tx1"/>
                </a:solidFill>
              </a:rPr>
              <a:t>Sosial</a:t>
            </a:r>
            <a:r>
              <a:rPr lang="en-US" sz="2800" dirty="0">
                <a:solidFill>
                  <a:schemeClr val="tx1"/>
                </a:solidFill>
              </a:rPr>
              <a:t> </a:t>
            </a:r>
            <a:r>
              <a:rPr lang="en-US" sz="2800" dirty="0" err="1">
                <a:solidFill>
                  <a:schemeClr val="tx1"/>
                </a:solidFill>
              </a:rPr>
              <a:t>Nasional</a:t>
            </a:r>
            <a:r>
              <a:rPr lang="en-US" sz="2800" dirty="0">
                <a:solidFill>
                  <a:schemeClr val="tx1"/>
                </a:solidFill>
              </a:rPr>
              <a:t>. </a:t>
            </a:r>
            <a:r>
              <a:rPr lang="en-US" sz="2800" dirty="0" err="1">
                <a:solidFill>
                  <a:schemeClr val="tx1"/>
                </a:solidFill>
              </a:rPr>
              <a:t>Tujuannya</a:t>
            </a:r>
            <a:r>
              <a:rPr lang="en-US" sz="2800" dirty="0">
                <a:solidFill>
                  <a:schemeClr val="tx1"/>
                </a:solidFill>
              </a:rPr>
              <a:t> </a:t>
            </a:r>
            <a:r>
              <a:rPr lang="en-US" sz="2800" dirty="0" err="1">
                <a:solidFill>
                  <a:schemeClr val="tx1"/>
                </a:solidFill>
              </a:rPr>
              <a:t>adalah</a:t>
            </a:r>
            <a:r>
              <a:rPr lang="en-US" sz="2800" dirty="0">
                <a:solidFill>
                  <a:schemeClr val="tx1"/>
                </a:solidFill>
              </a:rPr>
              <a:t> agar </a:t>
            </a:r>
            <a:r>
              <a:rPr lang="en-US" sz="2800" dirty="0" err="1">
                <a:solidFill>
                  <a:schemeClr val="accent2"/>
                </a:solidFill>
              </a:rPr>
              <a:t>semua</a:t>
            </a:r>
            <a:r>
              <a:rPr lang="en-US" sz="2800" dirty="0">
                <a:solidFill>
                  <a:schemeClr val="accent2"/>
                </a:solidFill>
              </a:rPr>
              <a:t> </a:t>
            </a:r>
            <a:r>
              <a:rPr lang="en-US" sz="2800" dirty="0" err="1">
                <a:solidFill>
                  <a:schemeClr val="accent2"/>
                </a:solidFill>
              </a:rPr>
              <a:t>penduduk</a:t>
            </a:r>
            <a:r>
              <a:rPr lang="en-US" sz="2800" dirty="0">
                <a:solidFill>
                  <a:schemeClr val="accent2"/>
                </a:solidFill>
              </a:rPr>
              <a:t> Indonesia </a:t>
            </a:r>
            <a:r>
              <a:rPr lang="en-US" sz="2800" dirty="0" err="1">
                <a:solidFill>
                  <a:schemeClr val="accent2"/>
                </a:solidFill>
              </a:rPr>
              <a:t>terlindungi</a:t>
            </a:r>
            <a:r>
              <a:rPr lang="en-US" sz="2800" dirty="0">
                <a:solidFill>
                  <a:schemeClr val="accent2"/>
                </a:solidFill>
              </a:rPr>
              <a:t> </a:t>
            </a:r>
            <a:r>
              <a:rPr lang="en-US" sz="2800" dirty="0" err="1">
                <a:solidFill>
                  <a:schemeClr val="accent2"/>
                </a:solidFill>
              </a:rPr>
              <a:t>dalam</a:t>
            </a:r>
            <a:r>
              <a:rPr lang="en-US" sz="2800" dirty="0">
                <a:solidFill>
                  <a:schemeClr val="accent2"/>
                </a:solidFill>
              </a:rPr>
              <a:t> </a:t>
            </a:r>
            <a:r>
              <a:rPr lang="en-US" sz="2800" dirty="0" err="1">
                <a:solidFill>
                  <a:schemeClr val="accent2"/>
                </a:solidFill>
              </a:rPr>
              <a:t>sistem</a:t>
            </a:r>
            <a:r>
              <a:rPr lang="en-US" sz="2800" dirty="0">
                <a:solidFill>
                  <a:schemeClr val="accent2"/>
                </a:solidFill>
              </a:rPr>
              <a:t> </a:t>
            </a:r>
            <a:r>
              <a:rPr lang="en-US" sz="2800" dirty="0" err="1">
                <a:solidFill>
                  <a:schemeClr val="accent2"/>
                </a:solidFill>
              </a:rPr>
              <a:t>asuransi</a:t>
            </a:r>
            <a:r>
              <a:rPr lang="en-US" sz="2800" dirty="0">
                <a:solidFill>
                  <a:schemeClr val="tx1"/>
                </a:solidFill>
              </a:rPr>
              <a:t>, </a:t>
            </a:r>
            <a:r>
              <a:rPr lang="en-US" sz="2800" dirty="0" err="1">
                <a:solidFill>
                  <a:schemeClr val="tx1"/>
                </a:solidFill>
              </a:rPr>
              <a:t>sehingga</a:t>
            </a:r>
            <a:r>
              <a:rPr lang="en-US" sz="2800" dirty="0">
                <a:solidFill>
                  <a:schemeClr val="tx1"/>
                </a:solidFill>
              </a:rPr>
              <a:t> </a:t>
            </a:r>
            <a:r>
              <a:rPr lang="en-US" sz="2800" dirty="0" err="1">
                <a:solidFill>
                  <a:schemeClr val="tx1"/>
                </a:solidFill>
              </a:rPr>
              <a:t>mereka</a:t>
            </a:r>
            <a:r>
              <a:rPr lang="en-US" sz="2800" dirty="0">
                <a:solidFill>
                  <a:schemeClr val="tx1"/>
                </a:solidFill>
              </a:rPr>
              <a:t> </a:t>
            </a:r>
            <a:r>
              <a:rPr lang="en-US" sz="2800" dirty="0" err="1">
                <a:solidFill>
                  <a:schemeClr val="tx1"/>
                </a:solidFill>
              </a:rPr>
              <a:t>dapat</a:t>
            </a:r>
            <a:r>
              <a:rPr lang="en-US" sz="2800" dirty="0">
                <a:solidFill>
                  <a:schemeClr val="tx1"/>
                </a:solidFill>
              </a:rPr>
              <a:t>  </a:t>
            </a:r>
            <a:r>
              <a:rPr lang="en-US" sz="2800" dirty="0" err="1">
                <a:solidFill>
                  <a:schemeClr val="tx1"/>
                </a:solidFill>
              </a:rPr>
              <a:t>memenuhi</a:t>
            </a:r>
            <a:r>
              <a:rPr lang="en-US" sz="2800" dirty="0">
                <a:solidFill>
                  <a:schemeClr val="tx1"/>
                </a:solidFill>
              </a:rPr>
              <a:t> </a:t>
            </a:r>
            <a:r>
              <a:rPr lang="en-US" sz="2800" dirty="0" err="1">
                <a:solidFill>
                  <a:schemeClr val="tx1"/>
                </a:solidFill>
              </a:rPr>
              <a:t>kebutuhan</a:t>
            </a:r>
            <a:r>
              <a:rPr lang="en-US" sz="2800" dirty="0">
                <a:solidFill>
                  <a:schemeClr val="tx1"/>
                </a:solidFill>
              </a:rPr>
              <a:t> </a:t>
            </a:r>
            <a:r>
              <a:rPr lang="en-US" sz="2800" dirty="0" err="1">
                <a:solidFill>
                  <a:schemeClr val="tx1"/>
                </a:solidFill>
              </a:rPr>
              <a:t>dasar</a:t>
            </a:r>
            <a:r>
              <a:rPr lang="en-US" sz="2800" dirty="0">
                <a:solidFill>
                  <a:schemeClr val="tx1"/>
                </a:solidFill>
              </a:rPr>
              <a:t> </a:t>
            </a:r>
            <a:r>
              <a:rPr lang="en-US" sz="2800" dirty="0" err="1">
                <a:solidFill>
                  <a:schemeClr val="tx1"/>
                </a:solidFill>
              </a:rPr>
              <a:t>kesehatan</a:t>
            </a:r>
            <a:r>
              <a:rPr lang="en-US" sz="2800" dirty="0">
                <a:solidFill>
                  <a:schemeClr val="tx1"/>
                </a:solidFill>
              </a:rPr>
              <a:t> </a:t>
            </a:r>
            <a:r>
              <a:rPr lang="en-US" sz="2800" dirty="0" err="1">
                <a:solidFill>
                  <a:schemeClr val="tx1"/>
                </a:solidFill>
              </a:rPr>
              <a:t>masyarakat</a:t>
            </a:r>
            <a:r>
              <a:rPr lang="en-US" sz="2800" dirty="0">
                <a:solidFill>
                  <a:schemeClr val="tx1"/>
                </a:solidFill>
              </a:rPr>
              <a:t> yang </a:t>
            </a:r>
            <a:r>
              <a:rPr lang="en-US" sz="2800" dirty="0" err="1">
                <a:solidFill>
                  <a:schemeClr val="tx1"/>
                </a:solidFill>
              </a:rPr>
              <a:t>layak</a:t>
            </a:r>
            <a:r>
              <a:rPr lang="en-US" sz="2800" dirty="0" smtClean="0">
                <a:solidFill>
                  <a:schemeClr val="tx1"/>
                </a:solidFill>
              </a:rPr>
              <a:t>.</a:t>
            </a:r>
          </a:p>
          <a:p>
            <a:pPr>
              <a:lnSpc>
                <a:spcPct val="110000"/>
              </a:lnSpc>
            </a:pPr>
            <a:endParaRPr lang="en-US" sz="2800" dirty="0">
              <a:solidFill>
                <a:schemeClr val="tx1"/>
              </a:solidFill>
            </a:endParaRPr>
          </a:p>
          <a:p>
            <a:pPr>
              <a:lnSpc>
                <a:spcPct val="110000"/>
              </a:lnSpc>
            </a:pPr>
            <a:r>
              <a:rPr lang="id-ID" sz="2800" dirty="0">
                <a:solidFill>
                  <a:schemeClr val="tx1"/>
                </a:solidFill>
                <a:cs typeface="Arial Narrow"/>
              </a:rPr>
              <a:t>Sistem pembiayaan: asuransi  – azas gotong </a:t>
            </a:r>
            <a:r>
              <a:rPr lang="id-ID" sz="2800" dirty="0" smtClean="0">
                <a:solidFill>
                  <a:schemeClr val="tx1"/>
                </a:solidFill>
                <a:cs typeface="Arial Narrow"/>
              </a:rPr>
              <a:t>royong</a:t>
            </a:r>
            <a:endParaRPr lang="id-ID" sz="2800" dirty="0">
              <a:solidFill>
                <a:schemeClr val="tx1"/>
              </a:solidFill>
              <a:cs typeface="Arial Narrow"/>
            </a:endParaRPr>
          </a:p>
        </p:txBody>
      </p:sp>
    </p:spTree>
    <p:extLst>
      <p:ext uri="{BB962C8B-B14F-4D97-AF65-F5344CB8AC3E}">
        <p14:creationId xmlns:p14="http://schemas.microsoft.com/office/powerpoint/2010/main" val="414115302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in)">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p:cNvSpPr>
            <a:spLocks noGrp="1"/>
          </p:cNvSpPr>
          <p:nvPr>
            <p:ph type="title"/>
          </p:nvPr>
        </p:nvSpPr>
        <p:spPr>
          <a:xfrm>
            <a:off x="2073070" y="351673"/>
            <a:ext cx="8547967" cy="711200"/>
          </a:xfrm>
        </p:spPr>
        <p:txBody>
          <a:bodyPr rtlCol="0" anchor="t">
            <a:normAutofit fontScale="90000"/>
          </a:bodyPr>
          <a:lstStyle/>
          <a:p>
            <a:pPr algn="ctr">
              <a:defRPr/>
            </a:pPr>
            <a:r>
              <a:rPr lang="en-US" altLang="en-US" sz="3600" b="1" dirty="0" smtClean="0"/>
              <a:t>JAMINAN KESEHATAN NASIONAL (JKN)</a:t>
            </a:r>
            <a:endParaRPr lang="id-ID" altLang="en-US" sz="3600" b="1" dirty="0"/>
          </a:p>
        </p:txBody>
      </p:sp>
      <p:sp>
        <p:nvSpPr>
          <p:cNvPr id="15" name="Rectangle 14"/>
          <p:cNvSpPr/>
          <p:nvPr/>
        </p:nvSpPr>
        <p:spPr>
          <a:xfrm>
            <a:off x="373559" y="1100222"/>
            <a:ext cx="11598976" cy="5473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sz="2800" dirty="0" smtClean="0">
              <a:solidFill>
                <a:schemeClr val="tx1"/>
              </a:solidFill>
            </a:endParaRPr>
          </a:p>
          <a:p>
            <a:r>
              <a:rPr lang="en-US" sz="2800" dirty="0" err="1" smtClean="0">
                <a:solidFill>
                  <a:schemeClr val="tx1"/>
                </a:solidFill>
              </a:rPr>
              <a:t>Peserta</a:t>
            </a:r>
            <a:r>
              <a:rPr lang="en-US" sz="2800" dirty="0" smtClean="0">
                <a:solidFill>
                  <a:schemeClr val="tx1"/>
                </a:solidFill>
              </a:rPr>
              <a:t> :</a:t>
            </a:r>
          </a:p>
          <a:p>
            <a:r>
              <a:rPr lang="en-US" sz="2800" dirty="0" err="1" smtClean="0">
                <a:solidFill>
                  <a:schemeClr val="tx1"/>
                </a:solidFill>
              </a:rPr>
              <a:t>Semua</a:t>
            </a:r>
            <a:r>
              <a:rPr lang="en-US" sz="2800" dirty="0" smtClean="0">
                <a:solidFill>
                  <a:schemeClr val="tx1"/>
                </a:solidFill>
              </a:rPr>
              <a:t> </a:t>
            </a:r>
            <a:r>
              <a:rPr lang="en-US" sz="2800" dirty="0" err="1">
                <a:solidFill>
                  <a:schemeClr val="tx1"/>
                </a:solidFill>
              </a:rPr>
              <a:t>penduduk</a:t>
            </a:r>
            <a:r>
              <a:rPr lang="en-US" sz="2800" dirty="0">
                <a:solidFill>
                  <a:schemeClr val="tx1"/>
                </a:solidFill>
              </a:rPr>
              <a:t> Indonesia </a:t>
            </a:r>
            <a:r>
              <a:rPr lang="en-US" sz="2800" dirty="0" err="1">
                <a:solidFill>
                  <a:schemeClr val="tx1"/>
                </a:solidFill>
              </a:rPr>
              <a:t>wajib</a:t>
            </a:r>
            <a:r>
              <a:rPr lang="en-US" sz="2800" dirty="0">
                <a:solidFill>
                  <a:schemeClr val="tx1"/>
                </a:solidFill>
              </a:rPr>
              <a:t> </a:t>
            </a:r>
            <a:r>
              <a:rPr lang="en-US" sz="2800" dirty="0" err="1">
                <a:solidFill>
                  <a:schemeClr val="tx1"/>
                </a:solidFill>
              </a:rPr>
              <a:t>menjadi</a:t>
            </a:r>
            <a:r>
              <a:rPr lang="en-US" sz="2800" dirty="0">
                <a:solidFill>
                  <a:schemeClr val="tx1"/>
                </a:solidFill>
              </a:rPr>
              <a:t> </a:t>
            </a:r>
            <a:r>
              <a:rPr lang="en-US" sz="2800" dirty="0" err="1">
                <a:solidFill>
                  <a:schemeClr val="tx1"/>
                </a:solidFill>
              </a:rPr>
              <a:t>peserta</a:t>
            </a:r>
            <a:r>
              <a:rPr lang="en-US" sz="2800" dirty="0">
                <a:solidFill>
                  <a:schemeClr val="tx1"/>
                </a:solidFill>
              </a:rPr>
              <a:t> </a:t>
            </a:r>
            <a:r>
              <a:rPr lang="en-US" sz="2800" dirty="0" err="1">
                <a:solidFill>
                  <a:schemeClr val="tx1"/>
                </a:solidFill>
              </a:rPr>
              <a:t>jaminan</a:t>
            </a:r>
            <a:r>
              <a:rPr lang="en-US" sz="2800" dirty="0">
                <a:solidFill>
                  <a:schemeClr val="tx1"/>
                </a:solidFill>
              </a:rPr>
              <a:t> </a:t>
            </a:r>
            <a:r>
              <a:rPr lang="en-US" sz="2800" dirty="0" err="1">
                <a:solidFill>
                  <a:schemeClr val="tx1"/>
                </a:solidFill>
              </a:rPr>
              <a:t>kesehatan</a:t>
            </a:r>
            <a:r>
              <a:rPr lang="en-US" sz="2800" dirty="0">
                <a:solidFill>
                  <a:schemeClr val="tx1"/>
                </a:solidFill>
              </a:rPr>
              <a:t> yang </a:t>
            </a:r>
            <a:r>
              <a:rPr lang="en-US" sz="2800" dirty="0" err="1">
                <a:solidFill>
                  <a:schemeClr val="tx1"/>
                </a:solidFill>
              </a:rPr>
              <a:t>dikelola</a:t>
            </a:r>
            <a:r>
              <a:rPr lang="en-US" sz="2800" dirty="0">
                <a:solidFill>
                  <a:schemeClr val="tx1"/>
                </a:solidFill>
              </a:rPr>
              <a:t> </a:t>
            </a:r>
            <a:r>
              <a:rPr lang="en-US" sz="2800" dirty="0" err="1">
                <a:solidFill>
                  <a:schemeClr val="tx1"/>
                </a:solidFill>
              </a:rPr>
              <a:t>oleh</a:t>
            </a:r>
            <a:r>
              <a:rPr lang="en-US" sz="2800" dirty="0">
                <a:solidFill>
                  <a:schemeClr val="tx1"/>
                </a:solidFill>
              </a:rPr>
              <a:t> BPJS </a:t>
            </a:r>
            <a:r>
              <a:rPr lang="en-US" sz="2800" dirty="0" err="1">
                <a:solidFill>
                  <a:schemeClr val="tx1"/>
                </a:solidFill>
              </a:rPr>
              <a:t>termasuk</a:t>
            </a:r>
            <a:r>
              <a:rPr lang="en-US" sz="2800" dirty="0">
                <a:solidFill>
                  <a:schemeClr val="tx1"/>
                </a:solidFill>
              </a:rPr>
              <a:t> orang </a:t>
            </a:r>
            <a:r>
              <a:rPr lang="en-US" sz="2800" dirty="0" err="1">
                <a:solidFill>
                  <a:schemeClr val="tx1"/>
                </a:solidFill>
              </a:rPr>
              <a:t>asing</a:t>
            </a:r>
            <a:r>
              <a:rPr lang="en-US" sz="2800" dirty="0">
                <a:solidFill>
                  <a:schemeClr val="tx1"/>
                </a:solidFill>
              </a:rPr>
              <a:t> yang </a:t>
            </a:r>
            <a:r>
              <a:rPr lang="en-US" sz="2800" dirty="0" err="1">
                <a:solidFill>
                  <a:schemeClr val="tx1"/>
                </a:solidFill>
              </a:rPr>
              <a:t>telah</a:t>
            </a:r>
            <a:r>
              <a:rPr lang="en-US" sz="2800" dirty="0">
                <a:solidFill>
                  <a:schemeClr val="tx1"/>
                </a:solidFill>
              </a:rPr>
              <a:t> </a:t>
            </a:r>
            <a:r>
              <a:rPr lang="en-US" sz="2800" dirty="0" err="1">
                <a:solidFill>
                  <a:schemeClr val="tx1"/>
                </a:solidFill>
              </a:rPr>
              <a:t>bekerja</a:t>
            </a:r>
            <a:r>
              <a:rPr lang="en-US" sz="2800" dirty="0">
                <a:solidFill>
                  <a:schemeClr val="tx1"/>
                </a:solidFill>
              </a:rPr>
              <a:t> paling </a:t>
            </a:r>
            <a:r>
              <a:rPr lang="en-US" sz="2800" dirty="0" err="1">
                <a:solidFill>
                  <a:schemeClr val="tx1"/>
                </a:solidFill>
              </a:rPr>
              <a:t>singkat</a:t>
            </a:r>
            <a:r>
              <a:rPr lang="en-US" sz="2800" dirty="0">
                <a:solidFill>
                  <a:schemeClr val="tx1"/>
                </a:solidFill>
              </a:rPr>
              <a:t> </a:t>
            </a:r>
            <a:r>
              <a:rPr lang="en-US" sz="2800" dirty="0" err="1">
                <a:solidFill>
                  <a:schemeClr val="tx1"/>
                </a:solidFill>
              </a:rPr>
              <a:t>enam</a:t>
            </a:r>
            <a:r>
              <a:rPr lang="en-US" sz="2800" dirty="0">
                <a:solidFill>
                  <a:schemeClr val="tx1"/>
                </a:solidFill>
              </a:rPr>
              <a:t> </a:t>
            </a:r>
            <a:r>
              <a:rPr lang="en-US" sz="2800" dirty="0" err="1">
                <a:solidFill>
                  <a:schemeClr val="tx1"/>
                </a:solidFill>
              </a:rPr>
              <a:t>bulan</a:t>
            </a:r>
            <a:r>
              <a:rPr lang="en-US" sz="2800" dirty="0">
                <a:solidFill>
                  <a:schemeClr val="tx1"/>
                </a:solidFill>
              </a:rPr>
              <a:t> di Indonesia </a:t>
            </a:r>
            <a:r>
              <a:rPr lang="en-US" sz="2800" dirty="0" err="1">
                <a:solidFill>
                  <a:schemeClr val="tx1"/>
                </a:solidFill>
              </a:rPr>
              <a:t>dan</a:t>
            </a:r>
            <a:r>
              <a:rPr lang="en-US" sz="2800" dirty="0">
                <a:solidFill>
                  <a:schemeClr val="tx1"/>
                </a:solidFill>
              </a:rPr>
              <a:t> </a:t>
            </a:r>
            <a:r>
              <a:rPr lang="en-US" sz="2800" dirty="0" err="1">
                <a:solidFill>
                  <a:schemeClr val="tx1"/>
                </a:solidFill>
              </a:rPr>
              <a:t>telah</a:t>
            </a:r>
            <a:r>
              <a:rPr lang="en-US" sz="2800" dirty="0">
                <a:solidFill>
                  <a:schemeClr val="tx1"/>
                </a:solidFill>
              </a:rPr>
              <a:t> </a:t>
            </a:r>
            <a:r>
              <a:rPr lang="en-US" sz="2800" dirty="0" err="1">
                <a:solidFill>
                  <a:schemeClr val="tx1"/>
                </a:solidFill>
              </a:rPr>
              <a:t>membayar</a:t>
            </a:r>
            <a:r>
              <a:rPr lang="en-US" sz="2800" dirty="0">
                <a:solidFill>
                  <a:schemeClr val="tx1"/>
                </a:solidFill>
              </a:rPr>
              <a:t> </a:t>
            </a:r>
            <a:r>
              <a:rPr lang="en-US" sz="2800" dirty="0" err="1">
                <a:solidFill>
                  <a:schemeClr val="tx1"/>
                </a:solidFill>
              </a:rPr>
              <a:t>iuran</a:t>
            </a:r>
            <a:r>
              <a:rPr lang="en-US" sz="2800" dirty="0" smtClean="0">
                <a:solidFill>
                  <a:schemeClr val="tx1"/>
                </a:solidFill>
              </a:rPr>
              <a:t>.</a:t>
            </a:r>
          </a:p>
          <a:p>
            <a:endParaRPr lang="en-US" sz="2800" dirty="0">
              <a:solidFill>
                <a:schemeClr val="tx1"/>
              </a:solidFill>
            </a:endParaRPr>
          </a:p>
          <a:p>
            <a:r>
              <a:rPr lang="en-US" sz="2800" dirty="0" err="1" smtClean="0">
                <a:solidFill>
                  <a:schemeClr val="tx1"/>
                </a:solidFill>
              </a:rPr>
              <a:t>Kelompok</a:t>
            </a:r>
            <a:r>
              <a:rPr lang="en-US" sz="2800" dirty="0" smtClean="0">
                <a:solidFill>
                  <a:schemeClr val="tx1"/>
                </a:solidFill>
              </a:rPr>
              <a:t> </a:t>
            </a:r>
            <a:r>
              <a:rPr lang="en-US" sz="2800" dirty="0" err="1" smtClean="0">
                <a:solidFill>
                  <a:schemeClr val="tx1"/>
                </a:solidFill>
              </a:rPr>
              <a:t>Peserta</a:t>
            </a:r>
            <a:r>
              <a:rPr lang="en-US" sz="2800" dirty="0" smtClean="0">
                <a:solidFill>
                  <a:schemeClr val="tx1"/>
                </a:solidFill>
              </a:rPr>
              <a:t> </a:t>
            </a:r>
            <a:r>
              <a:rPr lang="en-US" sz="2800" dirty="0">
                <a:solidFill>
                  <a:schemeClr val="tx1"/>
                </a:solidFill>
              </a:rPr>
              <a:t>BPJS </a:t>
            </a:r>
            <a:r>
              <a:rPr lang="en-US" sz="2800" dirty="0" err="1" smtClean="0">
                <a:solidFill>
                  <a:schemeClr val="tx1"/>
                </a:solidFill>
              </a:rPr>
              <a:t>Kesehatan</a:t>
            </a:r>
            <a:endParaRPr lang="en-US" sz="2800" dirty="0" smtClean="0">
              <a:solidFill>
                <a:schemeClr val="tx1"/>
              </a:solidFill>
            </a:endParaRPr>
          </a:p>
          <a:p>
            <a:pPr marL="457200" indent="-457200">
              <a:buAutoNum type="arabicPeriod"/>
            </a:pPr>
            <a:r>
              <a:rPr lang="en-US" sz="2800" dirty="0" err="1" smtClean="0">
                <a:solidFill>
                  <a:schemeClr val="tx1"/>
                </a:solidFill>
              </a:rPr>
              <a:t>Penerima</a:t>
            </a:r>
            <a:r>
              <a:rPr lang="en-US" sz="2800" dirty="0" smtClean="0">
                <a:solidFill>
                  <a:schemeClr val="tx1"/>
                </a:solidFill>
              </a:rPr>
              <a:t> </a:t>
            </a:r>
            <a:r>
              <a:rPr lang="en-US" sz="2800" dirty="0" err="1" smtClean="0">
                <a:solidFill>
                  <a:schemeClr val="tx1"/>
                </a:solidFill>
              </a:rPr>
              <a:t>Bantuan</a:t>
            </a:r>
            <a:r>
              <a:rPr lang="en-US" sz="2800" dirty="0" smtClean="0">
                <a:solidFill>
                  <a:schemeClr val="tx1"/>
                </a:solidFill>
              </a:rPr>
              <a:t> </a:t>
            </a:r>
            <a:r>
              <a:rPr lang="en-US" sz="2800" dirty="0" err="1" smtClean="0">
                <a:solidFill>
                  <a:schemeClr val="tx1"/>
                </a:solidFill>
              </a:rPr>
              <a:t>Iuran</a:t>
            </a:r>
            <a:r>
              <a:rPr lang="en-US" sz="2800" dirty="0" smtClean="0">
                <a:solidFill>
                  <a:schemeClr val="tx1"/>
                </a:solidFill>
              </a:rPr>
              <a:t> (PBI) </a:t>
            </a:r>
            <a:r>
              <a:rPr lang="en-US" sz="2800" dirty="0" err="1">
                <a:solidFill>
                  <a:schemeClr val="tx1"/>
                </a:solidFill>
              </a:rPr>
              <a:t>jaminan</a:t>
            </a:r>
            <a:r>
              <a:rPr lang="en-US" sz="2800" dirty="0">
                <a:solidFill>
                  <a:schemeClr val="tx1"/>
                </a:solidFill>
              </a:rPr>
              <a:t> </a:t>
            </a:r>
            <a:r>
              <a:rPr lang="en-US" sz="2800" dirty="0" err="1">
                <a:solidFill>
                  <a:schemeClr val="tx1"/>
                </a:solidFill>
              </a:rPr>
              <a:t>kesehatan</a:t>
            </a:r>
            <a:r>
              <a:rPr lang="en-US" sz="2800" dirty="0">
                <a:solidFill>
                  <a:schemeClr val="tx1"/>
                </a:solidFill>
              </a:rPr>
              <a:t>. </a:t>
            </a:r>
            <a:r>
              <a:rPr lang="en-US" sz="2800" dirty="0">
                <a:solidFill>
                  <a:schemeClr val="tx1"/>
                </a:solidFill>
                <a:sym typeface="Wingdings" panose="05000000000000000000" pitchFamily="2" charset="2"/>
              </a:rPr>
              <a:t> orang yang </a:t>
            </a:r>
            <a:r>
              <a:rPr lang="en-US" sz="2800" dirty="0" err="1">
                <a:solidFill>
                  <a:schemeClr val="tx1"/>
                </a:solidFill>
                <a:sym typeface="Wingdings" panose="05000000000000000000" pitchFamily="2" charset="2"/>
              </a:rPr>
              <a:t>tergolong</a:t>
            </a:r>
            <a:r>
              <a:rPr lang="en-US" sz="2800" dirty="0">
                <a:solidFill>
                  <a:schemeClr val="tx1"/>
                </a:solidFill>
                <a:sym typeface="Wingdings" panose="05000000000000000000" pitchFamily="2" charset="2"/>
              </a:rPr>
              <a:t> fakir </a:t>
            </a:r>
            <a:r>
              <a:rPr lang="en-US" sz="2800" dirty="0" err="1">
                <a:solidFill>
                  <a:schemeClr val="tx1"/>
                </a:solidFill>
                <a:sym typeface="Wingdings" panose="05000000000000000000" pitchFamily="2" charset="2"/>
              </a:rPr>
              <a:t>miskin</a:t>
            </a:r>
            <a:r>
              <a:rPr lang="en-US" sz="2800" dirty="0">
                <a:solidFill>
                  <a:schemeClr val="tx1"/>
                </a:solidFill>
                <a:sym typeface="Wingdings" panose="05000000000000000000" pitchFamily="2" charset="2"/>
              </a:rPr>
              <a:t> </a:t>
            </a:r>
            <a:r>
              <a:rPr lang="en-US" sz="2800" dirty="0" err="1">
                <a:solidFill>
                  <a:schemeClr val="tx1"/>
                </a:solidFill>
                <a:sym typeface="Wingdings" panose="05000000000000000000" pitchFamily="2" charset="2"/>
              </a:rPr>
              <a:t>dan</a:t>
            </a:r>
            <a:r>
              <a:rPr lang="en-US" sz="2800" dirty="0">
                <a:solidFill>
                  <a:schemeClr val="tx1"/>
                </a:solidFill>
                <a:sym typeface="Wingdings" panose="05000000000000000000" pitchFamily="2" charset="2"/>
              </a:rPr>
              <a:t> orang </a:t>
            </a:r>
            <a:r>
              <a:rPr lang="en-US" sz="2800" dirty="0" err="1">
                <a:solidFill>
                  <a:schemeClr val="tx1"/>
                </a:solidFill>
                <a:sym typeface="Wingdings" panose="05000000000000000000" pitchFamily="2" charset="2"/>
              </a:rPr>
              <a:t>tidak</a:t>
            </a:r>
            <a:r>
              <a:rPr lang="en-US" sz="2800" dirty="0">
                <a:solidFill>
                  <a:schemeClr val="tx1"/>
                </a:solidFill>
                <a:sym typeface="Wingdings" panose="05000000000000000000" pitchFamily="2" charset="2"/>
              </a:rPr>
              <a:t> </a:t>
            </a:r>
            <a:r>
              <a:rPr lang="en-US" sz="2800" dirty="0" err="1">
                <a:solidFill>
                  <a:schemeClr val="tx1"/>
                </a:solidFill>
                <a:sym typeface="Wingdings" panose="05000000000000000000" pitchFamily="2" charset="2"/>
              </a:rPr>
              <a:t>mampu</a:t>
            </a:r>
            <a:r>
              <a:rPr lang="en-US" sz="2800" dirty="0">
                <a:solidFill>
                  <a:schemeClr val="tx1"/>
                </a:solidFill>
                <a:sym typeface="Wingdings" panose="05000000000000000000" pitchFamily="2" charset="2"/>
              </a:rPr>
              <a:t>. </a:t>
            </a:r>
            <a:endParaRPr lang="en-US" sz="2800" dirty="0" smtClean="0">
              <a:solidFill>
                <a:schemeClr val="tx1"/>
              </a:solidFill>
            </a:endParaRPr>
          </a:p>
          <a:p>
            <a:pPr marL="457200" indent="-457200">
              <a:buAutoNum type="arabicPeriod"/>
            </a:pPr>
            <a:r>
              <a:rPr lang="en-US" sz="2800" dirty="0" err="1" smtClean="0">
                <a:solidFill>
                  <a:schemeClr val="tx1"/>
                </a:solidFill>
              </a:rPr>
              <a:t>Bukan</a:t>
            </a:r>
            <a:r>
              <a:rPr lang="en-US" sz="2800" dirty="0" smtClean="0">
                <a:solidFill>
                  <a:schemeClr val="tx1"/>
                </a:solidFill>
              </a:rPr>
              <a:t> </a:t>
            </a:r>
            <a:r>
              <a:rPr lang="en-US" sz="2800" dirty="0">
                <a:solidFill>
                  <a:schemeClr val="tx1"/>
                </a:solidFill>
              </a:rPr>
              <a:t>PBI </a:t>
            </a:r>
            <a:r>
              <a:rPr lang="en-US" sz="2800" dirty="0" err="1">
                <a:solidFill>
                  <a:schemeClr val="tx1"/>
                </a:solidFill>
              </a:rPr>
              <a:t>jaminan</a:t>
            </a:r>
            <a:r>
              <a:rPr lang="en-US" sz="2800" dirty="0">
                <a:solidFill>
                  <a:schemeClr val="tx1"/>
                </a:solidFill>
              </a:rPr>
              <a:t> </a:t>
            </a:r>
            <a:r>
              <a:rPr lang="en-US" sz="2800" dirty="0" err="1">
                <a:solidFill>
                  <a:schemeClr val="tx1"/>
                </a:solidFill>
              </a:rPr>
              <a:t>kesehatan</a:t>
            </a:r>
            <a:r>
              <a:rPr lang="en-US" sz="2800" dirty="0" smtClean="0">
                <a:solidFill>
                  <a:schemeClr val="tx1"/>
                </a:solidFill>
              </a:rPr>
              <a:t>. </a:t>
            </a:r>
            <a:r>
              <a:rPr lang="en-US" sz="2800" dirty="0" smtClean="0">
                <a:solidFill>
                  <a:schemeClr val="tx1"/>
                </a:solidFill>
                <a:sym typeface="Wingdings" panose="05000000000000000000" pitchFamily="2" charset="2"/>
              </a:rPr>
              <a:t> (</a:t>
            </a:r>
            <a:r>
              <a:rPr lang="en-US" sz="2800" dirty="0" err="1" smtClean="0">
                <a:solidFill>
                  <a:schemeClr val="tx1"/>
                </a:solidFill>
                <a:sym typeface="Wingdings" panose="05000000000000000000" pitchFamily="2" charset="2"/>
              </a:rPr>
              <a:t>pekerja</a:t>
            </a:r>
            <a:r>
              <a:rPr lang="en-US" sz="2800" dirty="0" smtClean="0">
                <a:solidFill>
                  <a:schemeClr val="tx1"/>
                </a:solidFill>
                <a:sym typeface="Wingdings" panose="05000000000000000000" pitchFamily="2" charset="2"/>
              </a:rPr>
              <a:t> </a:t>
            </a:r>
            <a:r>
              <a:rPr lang="en-US" sz="2800" dirty="0" err="1" smtClean="0">
                <a:solidFill>
                  <a:schemeClr val="tx1"/>
                </a:solidFill>
                <a:sym typeface="Wingdings" panose="05000000000000000000" pitchFamily="2" charset="2"/>
              </a:rPr>
              <a:t>penerima</a:t>
            </a:r>
            <a:r>
              <a:rPr lang="en-US" sz="2800" dirty="0" smtClean="0">
                <a:solidFill>
                  <a:schemeClr val="tx1"/>
                </a:solidFill>
                <a:sym typeface="Wingdings" panose="05000000000000000000" pitchFamily="2" charset="2"/>
              </a:rPr>
              <a:t> </a:t>
            </a:r>
            <a:r>
              <a:rPr lang="en-US" sz="2800" dirty="0" err="1" smtClean="0">
                <a:solidFill>
                  <a:schemeClr val="tx1"/>
                </a:solidFill>
                <a:sym typeface="Wingdings" panose="05000000000000000000" pitchFamily="2" charset="2"/>
              </a:rPr>
              <a:t>upah</a:t>
            </a:r>
            <a:r>
              <a:rPr lang="en-US" sz="2800" dirty="0" smtClean="0">
                <a:solidFill>
                  <a:schemeClr val="tx1"/>
                </a:solidFill>
                <a:sym typeface="Wingdings" panose="05000000000000000000" pitchFamily="2" charset="2"/>
              </a:rPr>
              <a:t>, </a:t>
            </a:r>
            <a:r>
              <a:rPr lang="en-US" sz="2800" dirty="0" err="1" smtClean="0">
                <a:solidFill>
                  <a:schemeClr val="tx1"/>
                </a:solidFill>
                <a:sym typeface="Wingdings" panose="05000000000000000000" pitchFamily="2" charset="2"/>
              </a:rPr>
              <a:t>bukan</a:t>
            </a:r>
            <a:r>
              <a:rPr lang="en-US" sz="2800" dirty="0" smtClean="0">
                <a:solidFill>
                  <a:schemeClr val="tx1"/>
                </a:solidFill>
                <a:sym typeface="Wingdings" panose="05000000000000000000" pitchFamily="2" charset="2"/>
              </a:rPr>
              <a:t> </a:t>
            </a:r>
            <a:r>
              <a:rPr lang="en-US" sz="2800" dirty="0" err="1" smtClean="0">
                <a:solidFill>
                  <a:schemeClr val="tx1"/>
                </a:solidFill>
                <a:sym typeface="Wingdings" panose="05000000000000000000" pitchFamily="2" charset="2"/>
              </a:rPr>
              <a:t>pekerja</a:t>
            </a:r>
            <a:r>
              <a:rPr lang="en-US" sz="2800" dirty="0" smtClean="0">
                <a:solidFill>
                  <a:schemeClr val="tx1"/>
                </a:solidFill>
                <a:sym typeface="Wingdings" panose="05000000000000000000" pitchFamily="2" charset="2"/>
              </a:rPr>
              <a:t> </a:t>
            </a:r>
            <a:r>
              <a:rPr lang="en-US" sz="2800" dirty="0" err="1" smtClean="0">
                <a:solidFill>
                  <a:schemeClr val="tx1"/>
                </a:solidFill>
                <a:sym typeface="Wingdings" panose="05000000000000000000" pitchFamily="2" charset="2"/>
              </a:rPr>
              <a:t>penerima</a:t>
            </a:r>
            <a:r>
              <a:rPr lang="en-US" sz="2800" dirty="0" smtClean="0">
                <a:solidFill>
                  <a:schemeClr val="tx1"/>
                </a:solidFill>
                <a:sym typeface="Wingdings" panose="05000000000000000000" pitchFamily="2" charset="2"/>
              </a:rPr>
              <a:t> </a:t>
            </a:r>
            <a:r>
              <a:rPr lang="en-US" sz="2800" dirty="0" err="1" smtClean="0">
                <a:solidFill>
                  <a:schemeClr val="tx1"/>
                </a:solidFill>
                <a:sym typeface="Wingdings" panose="05000000000000000000" pitchFamily="2" charset="2"/>
              </a:rPr>
              <a:t>upah</a:t>
            </a:r>
            <a:r>
              <a:rPr lang="en-US" sz="2800" dirty="0" smtClean="0">
                <a:solidFill>
                  <a:schemeClr val="tx1"/>
                </a:solidFill>
                <a:sym typeface="Wingdings" panose="05000000000000000000" pitchFamily="2" charset="2"/>
              </a:rPr>
              <a:t>, </a:t>
            </a:r>
            <a:r>
              <a:rPr lang="en-US" sz="2800" dirty="0" err="1" smtClean="0">
                <a:solidFill>
                  <a:schemeClr val="tx1"/>
                </a:solidFill>
                <a:sym typeface="Wingdings" panose="05000000000000000000" pitchFamily="2" charset="2"/>
              </a:rPr>
              <a:t>bukan</a:t>
            </a:r>
            <a:r>
              <a:rPr lang="en-US" sz="2800" dirty="0" smtClean="0">
                <a:solidFill>
                  <a:schemeClr val="tx1"/>
                </a:solidFill>
                <a:sym typeface="Wingdings" panose="05000000000000000000" pitchFamily="2" charset="2"/>
              </a:rPr>
              <a:t> </a:t>
            </a:r>
            <a:r>
              <a:rPr lang="en-US" sz="2800" dirty="0" err="1" smtClean="0">
                <a:solidFill>
                  <a:schemeClr val="tx1"/>
                </a:solidFill>
                <a:sym typeface="Wingdings" panose="05000000000000000000" pitchFamily="2" charset="2"/>
              </a:rPr>
              <a:t>pekerja</a:t>
            </a:r>
            <a:r>
              <a:rPr lang="en-US" sz="2800" dirty="0" smtClean="0">
                <a:solidFill>
                  <a:schemeClr val="tx1"/>
                </a:solidFill>
                <a:sym typeface="Wingdings" panose="05000000000000000000" pitchFamily="2" charset="2"/>
              </a:rPr>
              <a:t>, </a:t>
            </a:r>
            <a:r>
              <a:rPr lang="en-US" sz="2800" dirty="0" err="1" smtClean="0">
                <a:solidFill>
                  <a:schemeClr val="tx1"/>
                </a:solidFill>
                <a:sym typeface="Wingdings" panose="05000000000000000000" pitchFamily="2" charset="2"/>
              </a:rPr>
              <a:t>pensiun</a:t>
            </a:r>
            <a:r>
              <a:rPr lang="en-US" sz="2800" dirty="0" smtClean="0">
                <a:solidFill>
                  <a:schemeClr val="tx1"/>
                </a:solidFill>
                <a:sym typeface="Wingdings" panose="05000000000000000000" pitchFamily="2" charset="2"/>
              </a:rPr>
              <a:t>) </a:t>
            </a:r>
            <a:r>
              <a:rPr lang="en-US" sz="2800" dirty="0" err="1" smtClean="0">
                <a:solidFill>
                  <a:schemeClr val="tx1"/>
                </a:solidFill>
                <a:sym typeface="Wingdings" panose="05000000000000000000" pitchFamily="2" charset="2"/>
              </a:rPr>
              <a:t>dan</a:t>
            </a:r>
            <a:r>
              <a:rPr lang="en-US" sz="2800" dirty="0" smtClean="0">
                <a:solidFill>
                  <a:schemeClr val="tx1"/>
                </a:solidFill>
                <a:sym typeface="Wingdings" panose="05000000000000000000" pitchFamily="2" charset="2"/>
              </a:rPr>
              <a:t> </a:t>
            </a:r>
            <a:r>
              <a:rPr lang="en-US" sz="2800" dirty="0" err="1" smtClean="0">
                <a:solidFill>
                  <a:schemeClr val="tx1"/>
                </a:solidFill>
                <a:sym typeface="Wingdings" panose="05000000000000000000" pitchFamily="2" charset="2"/>
              </a:rPr>
              <a:t>anggota</a:t>
            </a:r>
            <a:r>
              <a:rPr lang="en-US" sz="2800" dirty="0" smtClean="0">
                <a:solidFill>
                  <a:schemeClr val="tx1"/>
                </a:solidFill>
                <a:sym typeface="Wingdings" panose="05000000000000000000" pitchFamily="2" charset="2"/>
              </a:rPr>
              <a:t> </a:t>
            </a:r>
            <a:r>
              <a:rPr lang="en-US" sz="2800" dirty="0" err="1" smtClean="0">
                <a:solidFill>
                  <a:schemeClr val="tx1"/>
                </a:solidFill>
                <a:sym typeface="Wingdings" panose="05000000000000000000" pitchFamily="2" charset="2"/>
              </a:rPr>
              <a:t>keluarganya</a:t>
            </a:r>
            <a:endParaRPr lang="en-US" sz="2800" dirty="0">
              <a:solidFill>
                <a:schemeClr val="tx1"/>
              </a:solidFill>
            </a:endParaRPr>
          </a:p>
          <a:p>
            <a:endParaRPr lang="en-US" sz="2400" dirty="0">
              <a:solidFill>
                <a:schemeClr val="tx1"/>
              </a:solidFill>
            </a:endParaRPr>
          </a:p>
        </p:txBody>
      </p:sp>
    </p:spTree>
    <p:extLst>
      <p:ext uri="{BB962C8B-B14F-4D97-AF65-F5344CB8AC3E}">
        <p14:creationId xmlns:p14="http://schemas.microsoft.com/office/powerpoint/2010/main" val="148399289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in)">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p:cNvSpPr>
            <a:spLocks noGrp="1"/>
          </p:cNvSpPr>
          <p:nvPr>
            <p:ph type="title"/>
          </p:nvPr>
        </p:nvSpPr>
        <p:spPr>
          <a:xfrm>
            <a:off x="2110523" y="327003"/>
            <a:ext cx="9264319" cy="569346"/>
          </a:xfrm>
        </p:spPr>
        <p:txBody>
          <a:bodyPr rtlCol="0" anchor="t">
            <a:noAutofit/>
          </a:bodyPr>
          <a:lstStyle/>
          <a:p>
            <a:pPr algn="ctr">
              <a:defRPr/>
            </a:pPr>
            <a:r>
              <a:rPr lang="en-US" altLang="en-US" sz="3600" b="1" dirty="0" smtClean="0"/>
              <a:t>JAMINAN KESEHATAN NASIONAL (JKN)</a:t>
            </a:r>
            <a:endParaRPr lang="id-ID" altLang="en-US" sz="3600" b="1" dirty="0"/>
          </a:p>
        </p:txBody>
      </p:sp>
      <p:sp>
        <p:nvSpPr>
          <p:cNvPr id="11" name="Rectangle 10"/>
          <p:cNvSpPr/>
          <p:nvPr/>
        </p:nvSpPr>
        <p:spPr>
          <a:xfrm>
            <a:off x="4424371" y="1966281"/>
            <a:ext cx="3580966" cy="623248"/>
          </a:xfrm>
          <a:prstGeom prst="rect">
            <a:avLst/>
          </a:prstGeom>
          <a:solidFill>
            <a:srgbClr val="CCF7B7"/>
          </a:solidFill>
        </p:spPr>
        <p:txBody>
          <a:bodyPr wrap="square" lIns="68580" tIns="34290" rIns="68580" bIns="34290">
            <a:spAutoFit/>
            <a:scene3d>
              <a:camera prst="orthographicFront"/>
              <a:lightRig rig="soft" dir="t">
                <a:rot lat="0" lon="0" rev="15600000"/>
              </a:lightRig>
            </a:scene3d>
            <a:sp3d extrusionH="57150" prstMaterial="softEdge">
              <a:bevelT w="25400" h="38100"/>
            </a:sp3d>
          </a:bodyPr>
          <a:lstStyle/>
          <a:p>
            <a:pPr algn="ctr">
              <a:defRPr/>
            </a:pPr>
            <a:r>
              <a:rPr lang="id-ID" sz="3600" b="1" dirty="0">
                <a:ln/>
                <a:solidFill>
                  <a:srgbClr val="7030A0"/>
                </a:solidFill>
              </a:rPr>
              <a:t>HAK </a:t>
            </a:r>
            <a:r>
              <a:rPr lang="en-US" sz="3600" b="1" dirty="0" smtClean="0">
                <a:ln/>
                <a:solidFill>
                  <a:srgbClr val="7030A0"/>
                </a:solidFill>
              </a:rPr>
              <a:t> </a:t>
            </a:r>
            <a:endParaRPr lang="en-US" b="1" dirty="0">
              <a:ln/>
              <a:solidFill>
                <a:srgbClr val="7030A0"/>
              </a:solidFill>
            </a:endParaRPr>
          </a:p>
        </p:txBody>
      </p:sp>
      <p:sp>
        <p:nvSpPr>
          <p:cNvPr id="12" name="Rectangle 11"/>
          <p:cNvSpPr/>
          <p:nvPr/>
        </p:nvSpPr>
        <p:spPr>
          <a:xfrm>
            <a:off x="8229473" y="2304664"/>
            <a:ext cx="3574961" cy="623248"/>
          </a:xfrm>
          <a:prstGeom prst="rect">
            <a:avLst/>
          </a:prstGeom>
          <a:solidFill>
            <a:schemeClr val="accent6">
              <a:lumMod val="20000"/>
              <a:lumOff val="80000"/>
            </a:schemeClr>
          </a:solidFill>
        </p:spPr>
        <p:txBody>
          <a:bodyPr wrap="square" lIns="68580" tIns="34290" rIns="68580" bIns="34290">
            <a:spAutoFit/>
            <a:scene3d>
              <a:camera prst="orthographicFront"/>
              <a:lightRig rig="soft" dir="t">
                <a:rot lat="0" lon="0" rev="15600000"/>
              </a:lightRig>
            </a:scene3d>
            <a:sp3d extrusionH="57150" prstMaterial="softEdge">
              <a:bevelT w="25400" h="38100"/>
            </a:sp3d>
          </a:bodyPr>
          <a:lstStyle/>
          <a:p>
            <a:pPr algn="ctr">
              <a:defRPr/>
            </a:pPr>
            <a:r>
              <a:rPr lang="id-ID" sz="3600" b="1" dirty="0" smtClean="0">
                <a:ln/>
                <a:solidFill>
                  <a:srgbClr val="FF0000"/>
                </a:solidFill>
              </a:rPr>
              <a:t>KEWAJIBAN</a:t>
            </a:r>
            <a:endParaRPr lang="id-ID" sz="3600" b="1" dirty="0">
              <a:ln/>
              <a:solidFill>
                <a:srgbClr val="FF0000"/>
              </a:solidFill>
            </a:endParaRPr>
          </a:p>
        </p:txBody>
      </p:sp>
      <p:sp>
        <p:nvSpPr>
          <p:cNvPr id="14" name="Rectangle 13"/>
          <p:cNvSpPr/>
          <p:nvPr/>
        </p:nvSpPr>
        <p:spPr>
          <a:xfrm>
            <a:off x="4405691" y="2589529"/>
            <a:ext cx="3580968" cy="3530816"/>
          </a:xfrm>
          <a:prstGeom prst="rect">
            <a:avLst/>
          </a:prstGeom>
          <a:solidFill>
            <a:srgbClr val="CCF7B7"/>
          </a:solidFill>
        </p:spPr>
        <p:style>
          <a:lnRef idx="2">
            <a:schemeClr val="accent1">
              <a:shade val="50000"/>
            </a:schemeClr>
          </a:lnRef>
          <a:fillRef idx="1">
            <a:schemeClr val="accent1"/>
          </a:fillRef>
          <a:effectRef idx="0">
            <a:schemeClr val="accent1"/>
          </a:effectRef>
          <a:fontRef idx="minor">
            <a:schemeClr val="lt1"/>
          </a:fontRef>
        </p:style>
        <p:txBody>
          <a:bodyPr anchor="ctr"/>
          <a:lstStyle/>
          <a:p>
            <a:r>
              <a:rPr lang="en-US" sz="2400" dirty="0" err="1">
                <a:solidFill>
                  <a:schemeClr val="bg1"/>
                </a:solidFill>
              </a:rPr>
              <a:t>Mendapat</a:t>
            </a:r>
            <a:r>
              <a:rPr lang="en-US" sz="2400" dirty="0">
                <a:solidFill>
                  <a:schemeClr val="bg1"/>
                </a:solidFill>
              </a:rPr>
              <a:t> </a:t>
            </a:r>
            <a:r>
              <a:rPr lang="en-US" sz="2400" dirty="0" err="1">
                <a:solidFill>
                  <a:schemeClr val="bg1"/>
                </a:solidFill>
              </a:rPr>
              <a:t>kartu</a:t>
            </a:r>
            <a:r>
              <a:rPr lang="en-US" sz="2400" dirty="0">
                <a:solidFill>
                  <a:schemeClr val="bg1"/>
                </a:solidFill>
              </a:rPr>
              <a:t> </a:t>
            </a:r>
            <a:r>
              <a:rPr lang="en-US" sz="2400" dirty="0" err="1">
                <a:solidFill>
                  <a:schemeClr val="bg1"/>
                </a:solidFill>
              </a:rPr>
              <a:t>peserta</a:t>
            </a:r>
            <a:r>
              <a:rPr lang="en-US" sz="2400" dirty="0">
                <a:solidFill>
                  <a:schemeClr val="bg1"/>
                </a:solidFill>
              </a:rPr>
              <a:t> </a:t>
            </a:r>
            <a:r>
              <a:rPr lang="en-US" sz="2400" dirty="0" err="1">
                <a:solidFill>
                  <a:schemeClr val="bg1"/>
                </a:solidFill>
              </a:rPr>
              <a:t>dan</a:t>
            </a:r>
            <a:r>
              <a:rPr lang="en-US" sz="2400" dirty="0">
                <a:solidFill>
                  <a:schemeClr val="bg1"/>
                </a:solidFill>
              </a:rPr>
              <a:t> </a:t>
            </a:r>
            <a:r>
              <a:rPr lang="en-US" sz="2400" dirty="0" err="1">
                <a:solidFill>
                  <a:schemeClr val="bg1"/>
                </a:solidFill>
              </a:rPr>
              <a:t>pelayanan</a:t>
            </a:r>
            <a:r>
              <a:rPr lang="en-US" sz="2400" dirty="0">
                <a:solidFill>
                  <a:schemeClr val="bg1"/>
                </a:solidFill>
              </a:rPr>
              <a:t> </a:t>
            </a:r>
            <a:r>
              <a:rPr lang="en-US" sz="2400" dirty="0" err="1">
                <a:solidFill>
                  <a:schemeClr val="bg1"/>
                </a:solidFill>
              </a:rPr>
              <a:t>kesehatan</a:t>
            </a:r>
            <a:r>
              <a:rPr lang="en-US" sz="2400" dirty="0">
                <a:solidFill>
                  <a:schemeClr val="bg1"/>
                </a:solidFill>
              </a:rPr>
              <a:t> di </a:t>
            </a:r>
            <a:r>
              <a:rPr lang="en-US" sz="2400" dirty="0" err="1">
                <a:solidFill>
                  <a:schemeClr val="bg1"/>
                </a:solidFill>
              </a:rPr>
              <a:t>fasilitas</a:t>
            </a:r>
            <a:r>
              <a:rPr lang="en-US" sz="2400" dirty="0">
                <a:solidFill>
                  <a:schemeClr val="bg1"/>
                </a:solidFill>
              </a:rPr>
              <a:t> </a:t>
            </a:r>
            <a:r>
              <a:rPr lang="en-US" sz="2400" dirty="0" err="1">
                <a:solidFill>
                  <a:schemeClr val="bg1"/>
                </a:solidFill>
              </a:rPr>
              <a:t>kesehatan</a:t>
            </a:r>
            <a:r>
              <a:rPr lang="en-US" sz="2400" dirty="0">
                <a:solidFill>
                  <a:schemeClr val="bg1"/>
                </a:solidFill>
              </a:rPr>
              <a:t> yang </a:t>
            </a:r>
            <a:r>
              <a:rPr lang="en-US" sz="2400" dirty="0" err="1">
                <a:solidFill>
                  <a:schemeClr val="bg1"/>
                </a:solidFill>
              </a:rPr>
              <a:t>berkerjasama</a:t>
            </a:r>
            <a:r>
              <a:rPr lang="en-US" sz="2400" dirty="0">
                <a:solidFill>
                  <a:schemeClr val="bg1"/>
                </a:solidFill>
              </a:rPr>
              <a:t> </a:t>
            </a:r>
            <a:r>
              <a:rPr lang="en-US" sz="2400" dirty="0" err="1">
                <a:solidFill>
                  <a:schemeClr val="bg1"/>
                </a:solidFill>
              </a:rPr>
              <a:t>dengan</a:t>
            </a:r>
            <a:r>
              <a:rPr lang="en-US" sz="2400" dirty="0">
                <a:solidFill>
                  <a:schemeClr val="bg1"/>
                </a:solidFill>
              </a:rPr>
              <a:t> BPJS </a:t>
            </a:r>
            <a:r>
              <a:rPr lang="en-US" sz="2400" dirty="0" err="1">
                <a:solidFill>
                  <a:schemeClr val="bg1"/>
                </a:solidFill>
              </a:rPr>
              <a:t>kesehatan</a:t>
            </a:r>
            <a:endParaRPr lang="en-US" sz="2400" dirty="0">
              <a:solidFill>
                <a:schemeClr val="bg1"/>
              </a:solidFill>
            </a:endParaRPr>
          </a:p>
        </p:txBody>
      </p:sp>
      <p:sp>
        <p:nvSpPr>
          <p:cNvPr id="15" name="Rectangle 14"/>
          <p:cNvSpPr/>
          <p:nvPr/>
        </p:nvSpPr>
        <p:spPr>
          <a:xfrm>
            <a:off x="8279789" y="2927914"/>
            <a:ext cx="3524645" cy="3127315"/>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r>
              <a:rPr lang="en-US" sz="2800" dirty="0" err="1">
                <a:solidFill>
                  <a:schemeClr val="bg1"/>
                </a:solidFill>
              </a:rPr>
              <a:t>Membayar</a:t>
            </a:r>
            <a:r>
              <a:rPr lang="en-US" sz="2800" dirty="0">
                <a:solidFill>
                  <a:schemeClr val="bg1"/>
                </a:solidFill>
              </a:rPr>
              <a:t> </a:t>
            </a:r>
            <a:r>
              <a:rPr lang="en-US" sz="2800" dirty="0" err="1">
                <a:solidFill>
                  <a:schemeClr val="bg1"/>
                </a:solidFill>
              </a:rPr>
              <a:t>iuran</a:t>
            </a:r>
            <a:r>
              <a:rPr lang="en-US" sz="2800" dirty="0">
                <a:solidFill>
                  <a:schemeClr val="bg1"/>
                </a:solidFill>
              </a:rPr>
              <a:t> </a:t>
            </a:r>
            <a:r>
              <a:rPr lang="en-US" sz="2800" dirty="0" err="1">
                <a:solidFill>
                  <a:schemeClr val="bg1"/>
                </a:solidFill>
              </a:rPr>
              <a:t>dan</a:t>
            </a:r>
            <a:r>
              <a:rPr lang="en-US" sz="2800" dirty="0">
                <a:solidFill>
                  <a:schemeClr val="bg1"/>
                </a:solidFill>
              </a:rPr>
              <a:t> </a:t>
            </a:r>
            <a:r>
              <a:rPr lang="en-US" sz="2800" dirty="0" err="1">
                <a:solidFill>
                  <a:schemeClr val="bg1"/>
                </a:solidFill>
              </a:rPr>
              <a:t>melapor</a:t>
            </a:r>
            <a:r>
              <a:rPr lang="en-US" sz="2800" dirty="0">
                <a:solidFill>
                  <a:schemeClr val="bg1"/>
                </a:solidFill>
              </a:rPr>
              <a:t> </a:t>
            </a:r>
            <a:r>
              <a:rPr lang="en-US" sz="2800" dirty="0" err="1">
                <a:solidFill>
                  <a:schemeClr val="bg1"/>
                </a:solidFill>
              </a:rPr>
              <a:t>kepada</a:t>
            </a:r>
            <a:r>
              <a:rPr lang="en-US" sz="2800" dirty="0">
                <a:solidFill>
                  <a:schemeClr val="bg1"/>
                </a:solidFill>
              </a:rPr>
              <a:t> PBJS </a:t>
            </a:r>
            <a:r>
              <a:rPr lang="en-US" sz="2800" dirty="0" err="1">
                <a:solidFill>
                  <a:schemeClr val="bg1"/>
                </a:solidFill>
              </a:rPr>
              <a:t>Kesehatan</a:t>
            </a:r>
            <a:r>
              <a:rPr lang="en-US" sz="2800" dirty="0">
                <a:solidFill>
                  <a:schemeClr val="bg1"/>
                </a:solidFill>
              </a:rPr>
              <a:t> </a:t>
            </a:r>
            <a:r>
              <a:rPr lang="en-US" sz="2800" dirty="0" err="1">
                <a:solidFill>
                  <a:schemeClr val="bg1"/>
                </a:solidFill>
              </a:rPr>
              <a:t>saat</a:t>
            </a:r>
            <a:r>
              <a:rPr lang="en-US" sz="2800" dirty="0">
                <a:solidFill>
                  <a:schemeClr val="bg1"/>
                </a:solidFill>
              </a:rPr>
              <a:t> </a:t>
            </a:r>
            <a:r>
              <a:rPr lang="en-US" sz="2800" dirty="0" err="1">
                <a:solidFill>
                  <a:schemeClr val="bg1"/>
                </a:solidFill>
              </a:rPr>
              <a:t>pindah</a:t>
            </a:r>
            <a:r>
              <a:rPr lang="en-US" sz="2800" dirty="0">
                <a:solidFill>
                  <a:schemeClr val="bg1"/>
                </a:solidFill>
              </a:rPr>
              <a:t> </a:t>
            </a:r>
            <a:r>
              <a:rPr lang="en-US" sz="2800" dirty="0" err="1">
                <a:solidFill>
                  <a:schemeClr val="bg1"/>
                </a:solidFill>
              </a:rPr>
              <a:t>domisili</a:t>
            </a:r>
            <a:r>
              <a:rPr lang="en-US" sz="2800" dirty="0">
                <a:solidFill>
                  <a:schemeClr val="bg1"/>
                </a:solidFill>
              </a:rPr>
              <a:t> </a:t>
            </a:r>
            <a:r>
              <a:rPr lang="en-US" sz="2800" dirty="0" err="1">
                <a:solidFill>
                  <a:schemeClr val="bg1"/>
                </a:solidFill>
              </a:rPr>
              <a:t>atau</a:t>
            </a:r>
            <a:r>
              <a:rPr lang="en-US" sz="2800" dirty="0">
                <a:solidFill>
                  <a:schemeClr val="bg1"/>
                </a:solidFill>
              </a:rPr>
              <a:t> </a:t>
            </a:r>
            <a:r>
              <a:rPr lang="en-US" sz="2800" dirty="0" err="1" smtClean="0">
                <a:solidFill>
                  <a:schemeClr val="bg1"/>
                </a:solidFill>
              </a:rPr>
              <a:t>pindah</a:t>
            </a:r>
            <a:r>
              <a:rPr lang="en-US" sz="2800" dirty="0" smtClean="0">
                <a:solidFill>
                  <a:schemeClr val="bg1"/>
                </a:solidFill>
              </a:rPr>
              <a:t> </a:t>
            </a:r>
            <a:r>
              <a:rPr lang="en-US" sz="2800" dirty="0" err="1">
                <a:solidFill>
                  <a:schemeClr val="bg1"/>
                </a:solidFill>
              </a:rPr>
              <a:t>kerja</a:t>
            </a:r>
            <a:endParaRPr lang="en-US" sz="2800" dirty="0">
              <a:solidFill>
                <a:schemeClr val="bg1"/>
              </a:solidFill>
            </a:endParaRPr>
          </a:p>
        </p:txBody>
      </p:sp>
      <p:sp>
        <p:nvSpPr>
          <p:cNvPr id="13" name="Rectangle 12"/>
          <p:cNvSpPr/>
          <p:nvPr/>
        </p:nvSpPr>
        <p:spPr>
          <a:xfrm>
            <a:off x="354880" y="2352817"/>
            <a:ext cx="3754484" cy="4108362"/>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r>
              <a:rPr lang="en-US" sz="2400" dirty="0" err="1" smtClean="0">
                <a:solidFill>
                  <a:schemeClr val="tx1"/>
                </a:solidFill>
              </a:rPr>
              <a:t>Pelayanan</a:t>
            </a:r>
            <a:r>
              <a:rPr lang="en-US" sz="2400" dirty="0" smtClean="0">
                <a:solidFill>
                  <a:schemeClr val="tx1"/>
                </a:solidFill>
              </a:rPr>
              <a:t> </a:t>
            </a:r>
            <a:r>
              <a:rPr lang="en-US" sz="2400" dirty="0" err="1">
                <a:solidFill>
                  <a:schemeClr val="tx1"/>
                </a:solidFill>
              </a:rPr>
              <a:t>kesehatan</a:t>
            </a:r>
            <a:r>
              <a:rPr lang="en-US" sz="2400" dirty="0">
                <a:solidFill>
                  <a:schemeClr val="tx1"/>
                </a:solidFill>
              </a:rPr>
              <a:t> </a:t>
            </a:r>
            <a:r>
              <a:rPr lang="en-US" sz="2400" dirty="0" err="1">
                <a:solidFill>
                  <a:schemeClr val="tx1"/>
                </a:solidFill>
              </a:rPr>
              <a:t>mencakup</a:t>
            </a:r>
            <a:r>
              <a:rPr lang="en-US" sz="2400" dirty="0">
                <a:solidFill>
                  <a:schemeClr val="tx1"/>
                </a:solidFill>
              </a:rPr>
              <a:t> : </a:t>
            </a:r>
            <a:r>
              <a:rPr lang="en-US" sz="2400" dirty="0" err="1">
                <a:solidFill>
                  <a:schemeClr val="tx1"/>
                </a:solidFill>
              </a:rPr>
              <a:t>penyuluhan</a:t>
            </a:r>
            <a:r>
              <a:rPr lang="en-US" sz="2400" dirty="0">
                <a:solidFill>
                  <a:schemeClr val="tx1"/>
                </a:solidFill>
              </a:rPr>
              <a:t> </a:t>
            </a:r>
            <a:r>
              <a:rPr lang="en-US" sz="2400" dirty="0" err="1">
                <a:solidFill>
                  <a:schemeClr val="tx1"/>
                </a:solidFill>
              </a:rPr>
              <a:t>kesehatan</a:t>
            </a:r>
            <a:r>
              <a:rPr lang="en-US" sz="2400" dirty="0">
                <a:solidFill>
                  <a:schemeClr val="tx1"/>
                </a:solidFill>
              </a:rPr>
              <a:t>, </a:t>
            </a:r>
            <a:r>
              <a:rPr lang="en-US" sz="2400" dirty="0" err="1">
                <a:solidFill>
                  <a:schemeClr val="tx1"/>
                </a:solidFill>
              </a:rPr>
              <a:t>pencegahan</a:t>
            </a:r>
            <a:r>
              <a:rPr lang="en-US" sz="2400" dirty="0">
                <a:solidFill>
                  <a:schemeClr val="tx1"/>
                </a:solidFill>
              </a:rPr>
              <a:t>, </a:t>
            </a:r>
            <a:r>
              <a:rPr lang="en-US" sz="2400" dirty="0" err="1">
                <a:solidFill>
                  <a:schemeClr val="tx1"/>
                </a:solidFill>
              </a:rPr>
              <a:t>pengobatan</a:t>
            </a:r>
            <a:r>
              <a:rPr lang="en-US" sz="2400" dirty="0">
                <a:solidFill>
                  <a:schemeClr val="tx1"/>
                </a:solidFill>
              </a:rPr>
              <a:t>, KB, </a:t>
            </a:r>
            <a:r>
              <a:rPr lang="en-US" sz="2400" dirty="0" err="1">
                <a:solidFill>
                  <a:schemeClr val="tx1"/>
                </a:solidFill>
              </a:rPr>
              <a:t>imunisasi</a:t>
            </a:r>
            <a:r>
              <a:rPr lang="en-US" sz="2400" dirty="0">
                <a:solidFill>
                  <a:schemeClr val="tx1"/>
                </a:solidFill>
              </a:rPr>
              <a:t>, </a:t>
            </a:r>
            <a:r>
              <a:rPr lang="en-US" sz="2400" dirty="0" err="1">
                <a:solidFill>
                  <a:schemeClr val="tx1"/>
                </a:solidFill>
              </a:rPr>
              <a:t>rawat</a:t>
            </a:r>
            <a:r>
              <a:rPr lang="en-US" sz="2400" dirty="0">
                <a:solidFill>
                  <a:schemeClr val="tx1"/>
                </a:solidFill>
              </a:rPr>
              <a:t> </a:t>
            </a:r>
            <a:r>
              <a:rPr lang="en-US" sz="2400" dirty="0" err="1">
                <a:solidFill>
                  <a:schemeClr val="tx1"/>
                </a:solidFill>
              </a:rPr>
              <a:t>inap</a:t>
            </a:r>
            <a:r>
              <a:rPr lang="en-US" sz="2400" dirty="0">
                <a:solidFill>
                  <a:schemeClr val="tx1"/>
                </a:solidFill>
              </a:rPr>
              <a:t> </a:t>
            </a:r>
            <a:r>
              <a:rPr lang="en-US" sz="2400" dirty="0" err="1">
                <a:solidFill>
                  <a:schemeClr val="tx1"/>
                </a:solidFill>
              </a:rPr>
              <a:t>dan</a:t>
            </a:r>
            <a:r>
              <a:rPr lang="en-US" sz="2400" dirty="0">
                <a:solidFill>
                  <a:schemeClr val="tx1"/>
                </a:solidFill>
              </a:rPr>
              <a:t> </a:t>
            </a:r>
            <a:r>
              <a:rPr lang="en-US" sz="2400" dirty="0" err="1">
                <a:solidFill>
                  <a:schemeClr val="tx1"/>
                </a:solidFill>
              </a:rPr>
              <a:t>pelayanan</a:t>
            </a:r>
            <a:r>
              <a:rPr lang="en-US" sz="2400" dirty="0">
                <a:solidFill>
                  <a:schemeClr val="tx1"/>
                </a:solidFill>
              </a:rPr>
              <a:t> </a:t>
            </a:r>
            <a:r>
              <a:rPr lang="en-US" sz="2400" dirty="0" err="1">
                <a:solidFill>
                  <a:schemeClr val="tx1"/>
                </a:solidFill>
              </a:rPr>
              <a:t>obat</a:t>
            </a:r>
            <a:r>
              <a:rPr lang="en-US" sz="2400" dirty="0">
                <a:solidFill>
                  <a:schemeClr val="tx1"/>
                </a:solidFill>
              </a:rPr>
              <a:t> </a:t>
            </a:r>
            <a:r>
              <a:rPr lang="en-US" sz="2400" dirty="0" err="1">
                <a:solidFill>
                  <a:schemeClr val="tx1"/>
                </a:solidFill>
              </a:rPr>
              <a:t>dan</a:t>
            </a:r>
            <a:r>
              <a:rPr lang="en-US" sz="2400" dirty="0">
                <a:solidFill>
                  <a:schemeClr val="tx1"/>
                </a:solidFill>
              </a:rPr>
              <a:t> </a:t>
            </a:r>
            <a:r>
              <a:rPr lang="en-US" sz="2400" dirty="0" err="1">
                <a:solidFill>
                  <a:schemeClr val="tx1"/>
                </a:solidFill>
              </a:rPr>
              <a:t>medis</a:t>
            </a:r>
            <a:r>
              <a:rPr lang="en-US" sz="2400" dirty="0">
                <a:solidFill>
                  <a:schemeClr val="tx1"/>
                </a:solidFill>
              </a:rPr>
              <a:t> </a:t>
            </a:r>
            <a:r>
              <a:rPr lang="en-US" sz="2400" dirty="0" err="1">
                <a:solidFill>
                  <a:schemeClr val="tx1"/>
                </a:solidFill>
              </a:rPr>
              <a:t>habis</a:t>
            </a:r>
            <a:r>
              <a:rPr lang="en-US" sz="2400" dirty="0">
                <a:solidFill>
                  <a:schemeClr val="tx1"/>
                </a:solidFill>
              </a:rPr>
              <a:t> </a:t>
            </a:r>
            <a:r>
              <a:rPr lang="en-US" sz="2400" dirty="0" err="1">
                <a:solidFill>
                  <a:schemeClr val="tx1"/>
                </a:solidFill>
              </a:rPr>
              <a:t>pakai</a:t>
            </a:r>
            <a:r>
              <a:rPr lang="en-US" sz="2400" dirty="0">
                <a:solidFill>
                  <a:schemeClr val="tx1"/>
                </a:solidFill>
              </a:rPr>
              <a:t> </a:t>
            </a:r>
            <a:r>
              <a:rPr lang="en-US" sz="2400" dirty="0" err="1" smtClean="0">
                <a:solidFill>
                  <a:schemeClr val="tx1"/>
                </a:solidFill>
              </a:rPr>
              <a:t>sesuai</a:t>
            </a:r>
            <a:r>
              <a:rPr lang="en-US" sz="2400" dirty="0" smtClean="0">
                <a:solidFill>
                  <a:schemeClr val="tx1"/>
                </a:solidFill>
              </a:rPr>
              <a:t> </a:t>
            </a:r>
            <a:r>
              <a:rPr lang="en-US" sz="2400" dirty="0" err="1">
                <a:solidFill>
                  <a:schemeClr val="tx1"/>
                </a:solidFill>
              </a:rPr>
              <a:t>dengan</a:t>
            </a:r>
            <a:r>
              <a:rPr lang="en-US" sz="2400" dirty="0">
                <a:solidFill>
                  <a:schemeClr val="tx1"/>
                </a:solidFill>
              </a:rPr>
              <a:t> </a:t>
            </a:r>
            <a:r>
              <a:rPr lang="en-US" sz="2400" dirty="0" err="1">
                <a:solidFill>
                  <a:schemeClr val="tx1"/>
                </a:solidFill>
              </a:rPr>
              <a:t>kebutuhan</a:t>
            </a:r>
            <a:r>
              <a:rPr lang="en-US" sz="2400" dirty="0">
                <a:solidFill>
                  <a:schemeClr val="tx1"/>
                </a:solidFill>
              </a:rPr>
              <a:t> </a:t>
            </a:r>
            <a:r>
              <a:rPr lang="en-US" sz="2400" dirty="0" err="1" smtClean="0">
                <a:solidFill>
                  <a:schemeClr val="tx1"/>
                </a:solidFill>
              </a:rPr>
              <a:t>medis</a:t>
            </a:r>
            <a:endParaRPr lang="en-US" sz="2400" dirty="0">
              <a:solidFill>
                <a:schemeClr val="tx1"/>
              </a:solidFill>
            </a:endParaRPr>
          </a:p>
        </p:txBody>
      </p:sp>
      <p:sp>
        <p:nvSpPr>
          <p:cNvPr id="16" name="Rectangle 15"/>
          <p:cNvSpPr/>
          <p:nvPr/>
        </p:nvSpPr>
        <p:spPr>
          <a:xfrm>
            <a:off x="402587" y="1698199"/>
            <a:ext cx="3706777" cy="623248"/>
          </a:xfrm>
          <a:prstGeom prst="rect">
            <a:avLst/>
          </a:prstGeom>
          <a:solidFill>
            <a:schemeClr val="bg1">
              <a:lumMod val="95000"/>
            </a:schemeClr>
          </a:solidFill>
        </p:spPr>
        <p:txBody>
          <a:bodyPr wrap="square" lIns="68580" tIns="34290" rIns="68580" bIns="34290">
            <a:spAutoFit/>
            <a:scene3d>
              <a:camera prst="orthographicFront"/>
              <a:lightRig rig="soft" dir="t">
                <a:rot lat="0" lon="0" rev="15600000"/>
              </a:lightRig>
            </a:scene3d>
            <a:sp3d extrusionH="57150" prstMaterial="softEdge">
              <a:bevelT w="25400" h="38100"/>
            </a:sp3d>
          </a:bodyPr>
          <a:lstStyle/>
          <a:p>
            <a:pPr algn="ctr">
              <a:defRPr/>
            </a:pPr>
            <a:r>
              <a:rPr lang="en-US" sz="3600" b="1" dirty="0" smtClean="0">
                <a:ln/>
                <a:solidFill>
                  <a:srgbClr val="7030A0"/>
                </a:solidFill>
              </a:rPr>
              <a:t>MANFAAT</a:t>
            </a:r>
            <a:endParaRPr lang="en-US" b="1" dirty="0">
              <a:ln/>
              <a:solidFill>
                <a:srgbClr val="7030A0"/>
              </a:solidFill>
            </a:endParaRPr>
          </a:p>
        </p:txBody>
      </p:sp>
    </p:spTree>
    <p:extLst>
      <p:ext uri="{BB962C8B-B14F-4D97-AF65-F5344CB8AC3E}">
        <p14:creationId xmlns:p14="http://schemas.microsoft.com/office/powerpoint/2010/main" val="7674092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circle(in)">
                                      <p:cBhvr>
                                        <p:cTn id="12" dur="2000"/>
                                        <p:tgtEl>
                                          <p:spTgt spid="1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6" presetClass="entr" presetSubtype="16"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2000"/>
                                        <p:tgtEl>
                                          <p:spTgt spid="1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circle(in)">
                                      <p:cBhvr>
                                        <p:cTn id="22" dur="20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circle(in)">
                                      <p:cBhvr>
                                        <p:cTn id="27" dur="20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circle(in)">
                                      <p:cBhvr>
                                        <p:cTn id="32"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923824" y="700490"/>
            <a:ext cx="7826041" cy="770793"/>
          </a:xfrm>
        </p:spPr>
        <p:txBody>
          <a:bodyPr>
            <a:normAutofit/>
          </a:bodyPr>
          <a:lstStyle/>
          <a:p>
            <a:r>
              <a:rPr lang="en-US" b="1" dirty="0" err="1" smtClean="0"/>
              <a:t>Keseimbangan</a:t>
            </a:r>
            <a:r>
              <a:rPr lang="en-US" b="1" dirty="0" smtClean="0"/>
              <a:t> </a:t>
            </a:r>
            <a:r>
              <a:rPr lang="en-US" b="1" dirty="0" err="1" smtClean="0"/>
              <a:t>sehat</a:t>
            </a:r>
            <a:r>
              <a:rPr lang="en-US" b="1" dirty="0" smtClean="0"/>
              <a:t> - </a:t>
            </a:r>
            <a:r>
              <a:rPr lang="en-US" b="1" dirty="0" err="1" smtClean="0"/>
              <a:t>sakit</a:t>
            </a:r>
            <a:endParaRPr lang="en-US" b="1" dirty="0"/>
          </a:p>
        </p:txBody>
      </p:sp>
      <p:sp>
        <p:nvSpPr>
          <p:cNvPr id="4" name="Content Placeholder 3"/>
          <p:cNvSpPr>
            <a:spLocks noGrp="1"/>
          </p:cNvSpPr>
          <p:nvPr>
            <p:ph idx="1"/>
          </p:nvPr>
        </p:nvSpPr>
        <p:spPr>
          <a:xfrm>
            <a:off x="838199" y="2019506"/>
            <a:ext cx="11078302" cy="4180238"/>
          </a:xfrm>
        </p:spPr>
        <p:txBody>
          <a:bodyPr>
            <a:normAutofit/>
          </a:bodyPr>
          <a:lstStyle/>
          <a:p>
            <a:r>
              <a:rPr lang="en-US" sz="2800" b="1" dirty="0" err="1" smtClean="0"/>
              <a:t>JKN</a:t>
            </a:r>
            <a:r>
              <a:rPr lang="en-US" sz="2800" b="1" dirty="0" smtClean="0"/>
              <a:t> </a:t>
            </a:r>
            <a:r>
              <a:rPr lang="en-US" sz="2800" b="1" dirty="0" smtClean="0">
                <a:sym typeface="Wingdings" panose="05000000000000000000" pitchFamily="2" charset="2"/>
              </a:rPr>
              <a:t> </a:t>
            </a:r>
            <a:r>
              <a:rPr lang="en-US" sz="2800" b="1" dirty="0" err="1" smtClean="0">
                <a:sym typeface="Wingdings" panose="05000000000000000000" pitchFamily="2" charset="2"/>
              </a:rPr>
              <a:t>terutama</a:t>
            </a:r>
            <a:r>
              <a:rPr lang="en-US" sz="2800" b="1" dirty="0" smtClean="0">
                <a:sym typeface="Wingdings" panose="05000000000000000000" pitchFamily="2" charset="2"/>
              </a:rPr>
              <a:t> </a:t>
            </a:r>
            <a:r>
              <a:rPr lang="en-US" sz="2800" b="1" dirty="0" err="1" smtClean="0">
                <a:sym typeface="Wingdings" panose="05000000000000000000" pitchFamily="2" charset="2"/>
              </a:rPr>
              <a:t>untuk</a:t>
            </a:r>
            <a:r>
              <a:rPr lang="en-US" sz="2800" b="1" dirty="0" smtClean="0">
                <a:sym typeface="Wingdings" panose="05000000000000000000" pitchFamily="2" charset="2"/>
              </a:rPr>
              <a:t> </a:t>
            </a:r>
            <a:r>
              <a:rPr lang="en-US" sz="2800" b="1" dirty="0" err="1" smtClean="0">
                <a:sym typeface="Wingdings" panose="05000000000000000000" pitchFamily="2" charset="2"/>
              </a:rPr>
              <a:t>menyembuhkan</a:t>
            </a:r>
            <a:r>
              <a:rPr lang="en-US" sz="2800" b="1" dirty="0" smtClean="0">
                <a:sym typeface="Wingdings" panose="05000000000000000000" pitchFamily="2" charset="2"/>
              </a:rPr>
              <a:t> yang </a:t>
            </a:r>
            <a:r>
              <a:rPr lang="en-US" sz="2800" b="1" dirty="0" err="1" smtClean="0">
                <a:sym typeface="Wingdings" panose="05000000000000000000" pitchFamily="2" charset="2"/>
              </a:rPr>
              <a:t>sakit</a:t>
            </a:r>
            <a:endParaRPr lang="en-US" sz="2800" b="1" dirty="0" smtClean="0">
              <a:sym typeface="Wingdings" panose="05000000000000000000" pitchFamily="2" charset="2"/>
            </a:endParaRPr>
          </a:p>
          <a:p>
            <a:r>
              <a:rPr lang="en-US" sz="2800" b="1" dirty="0" err="1" smtClean="0">
                <a:sym typeface="Wingdings" panose="05000000000000000000" pitchFamily="2" charset="2"/>
              </a:rPr>
              <a:t>Penerapan</a:t>
            </a:r>
            <a:r>
              <a:rPr lang="en-US" sz="2800" b="1" dirty="0" smtClean="0">
                <a:sym typeface="Wingdings" panose="05000000000000000000" pitchFamily="2" charset="2"/>
              </a:rPr>
              <a:t> </a:t>
            </a:r>
            <a:r>
              <a:rPr lang="en-US" sz="2800" b="1" dirty="0" err="1" smtClean="0">
                <a:solidFill>
                  <a:srgbClr val="FF0000"/>
                </a:solidFill>
                <a:sym typeface="Wingdings" panose="05000000000000000000" pitchFamily="2" charset="2"/>
              </a:rPr>
              <a:t>paradigma</a:t>
            </a:r>
            <a:r>
              <a:rPr lang="en-US" sz="2800" b="1" dirty="0" smtClean="0">
                <a:solidFill>
                  <a:srgbClr val="FF0000"/>
                </a:solidFill>
                <a:sym typeface="Wingdings" panose="05000000000000000000" pitchFamily="2" charset="2"/>
              </a:rPr>
              <a:t> </a:t>
            </a:r>
            <a:r>
              <a:rPr lang="en-US" sz="2800" b="1" dirty="0" err="1" smtClean="0">
                <a:solidFill>
                  <a:srgbClr val="FF0000"/>
                </a:solidFill>
                <a:sym typeface="Wingdings" panose="05000000000000000000" pitchFamily="2" charset="2"/>
              </a:rPr>
              <a:t>sehat</a:t>
            </a:r>
            <a:r>
              <a:rPr lang="en-US" sz="2800" b="1" dirty="0" smtClean="0">
                <a:solidFill>
                  <a:srgbClr val="FF0000"/>
                </a:solidFill>
                <a:sym typeface="Wingdings" panose="05000000000000000000" pitchFamily="2" charset="2"/>
              </a:rPr>
              <a:t> </a:t>
            </a:r>
            <a:r>
              <a:rPr lang="en-US" sz="2800" b="1" dirty="0" smtClean="0">
                <a:sym typeface="Wingdings" panose="05000000000000000000" pitchFamily="2" charset="2"/>
              </a:rPr>
              <a:t> </a:t>
            </a:r>
            <a:r>
              <a:rPr lang="en-US" sz="2800" b="1" dirty="0" err="1" smtClean="0">
                <a:sym typeface="Wingdings" panose="05000000000000000000" pitchFamily="2" charset="2"/>
              </a:rPr>
              <a:t>membuat</a:t>
            </a:r>
            <a:r>
              <a:rPr lang="en-US" sz="2800" b="1" dirty="0" smtClean="0">
                <a:sym typeface="Wingdings" panose="05000000000000000000" pitchFamily="2" charset="2"/>
              </a:rPr>
              <a:t> yang </a:t>
            </a:r>
            <a:r>
              <a:rPr lang="en-US" sz="2800" b="1" dirty="0" err="1" smtClean="0">
                <a:sym typeface="Wingdings" panose="05000000000000000000" pitchFamily="2" charset="2"/>
              </a:rPr>
              <a:t>sehat</a:t>
            </a:r>
            <a:r>
              <a:rPr lang="en-US" sz="2800" b="1" dirty="0" smtClean="0">
                <a:sym typeface="Wingdings" panose="05000000000000000000" pitchFamily="2" charset="2"/>
              </a:rPr>
              <a:t> </a:t>
            </a:r>
            <a:r>
              <a:rPr lang="en-US" sz="2800" b="1" dirty="0" err="1" smtClean="0">
                <a:sym typeface="Wingdings" panose="05000000000000000000" pitchFamily="2" charset="2"/>
              </a:rPr>
              <a:t>makin</a:t>
            </a:r>
            <a:r>
              <a:rPr lang="en-US" sz="2800" b="1" dirty="0" smtClean="0">
                <a:sym typeface="Wingdings" panose="05000000000000000000" pitchFamily="2" charset="2"/>
              </a:rPr>
              <a:t> </a:t>
            </a:r>
            <a:r>
              <a:rPr lang="en-US" sz="2800" b="1" dirty="0" err="1" smtClean="0">
                <a:sym typeface="Wingdings" panose="05000000000000000000" pitchFamily="2" charset="2"/>
              </a:rPr>
              <a:t>sehat</a:t>
            </a:r>
            <a:r>
              <a:rPr lang="en-US" sz="2800" b="1" dirty="0" smtClean="0">
                <a:sym typeface="Wingdings" panose="05000000000000000000" pitchFamily="2" charset="2"/>
              </a:rPr>
              <a:t>, </a:t>
            </a:r>
            <a:r>
              <a:rPr lang="en-US" sz="2800" b="1" dirty="0" err="1" smtClean="0">
                <a:sym typeface="Wingdings" panose="05000000000000000000" pitchFamily="2" charset="2"/>
              </a:rPr>
              <a:t>tidak</a:t>
            </a:r>
            <a:r>
              <a:rPr lang="en-US" sz="2800" b="1" dirty="0" smtClean="0">
                <a:sym typeface="Wingdings" panose="05000000000000000000" pitchFamily="2" charset="2"/>
              </a:rPr>
              <a:t> </a:t>
            </a:r>
            <a:r>
              <a:rPr lang="en-US" sz="2800" b="1" dirty="0" err="1" smtClean="0">
                <a:sym typeface="Wingdings" panose="05000000000000000000" pitchFamily="2" charset="2"/>
              </a:rPr>
              <a:t>menjadi</a:t>
            </a:r>
            <a:r>
              <a:rPr lang="en-US" sz="2800" b="1" dirty="0" smtClean="0">
                <a:sym typeface="Wingdings" panose="05000000000000000000" pitchFamily="2" charset="2"/>
              </a:rPr>
              <a:t> </a:t>
            </a:r>
            <a:r>
              <a:rPr lang="en-US" sz="2800" b="1" dirty="0" err="1" smtClean="0">
                <a:sym typeface="Wingdings" panose="05000000000000000000" pitchFamily="2" charset="2"/>
              </a:rPr>
              <a:t>sakit</a:t>
            </a:r>
            <a:endParaRPr lang="en-US" sz="2800" b="1" dirty="0" smtClean="0">
              <a:sym typeface="Wingdings" panose="05000000000000000000" pitchFamily="2" charset="2"/>
            </a:endParaRPr>
          </a:p>
          <a:p>
            <a:r>
              <a:rPr lang="en-US" sz="2800" b="1" dirty="0" err="1" smtClean="0">
                <a:sym typeface="Wingdings" panose="05000000000000000000" pitchFamily="2" charset="2"/>
              </a:rPr>
              <a:t>Untuk</a:t>
            </a:r>
            <a:r>
              <a:rPr lang="en-US" sz="2800" b="1" dirty="0" smtClean="0">
                <a:sym typeface="Wingdings" panose="05000000000000000000" pitchFamily="2" charset="2"/>
              </a:rPr>
              <a:t> </a:t>
            </a:r>
            <a:r>
              <a:rPr lang="en-US" sz="2800" b="1" dirty="0" err="1" smtClean="0">
                <a:sym typeface="Wingdings" panose="05000000000000000000" pitchFamily="2" charset="2"/>
              </a:rPr>
              <a:t>itu</a:t>
            </a:r>
            <a:r>
              <a:rPr lang="en-US" sz="2800" b="1" dirty="0" smtClean="0">
                <a:sym typeface="Wingdings" panose="05000000000000000000" pitchFamily="2" charset="2"/>
              </a:rPr>
              <a:t> </a:t>
            </a:r>
            <a:r>
              <a:rPr lang="en-US" sz="2800" b="1" dirty="0" err="1" smtClean="0">
                <a:sym typeface="Wingdings" panose="05000000000000000000" pitchFamily="2" charset="2"/>
              </a:rPr>
              <a:t>dikembangkan</a:t>
            </a:r>
            <a:r>
              <a:rPr lang="en-US" sz="2800" b="1" dirty="0" smtClean="0">
                <a:sym typeface="Wingdings" panose="05000000000000000000" pitchFamily="2" charset="2"/>
              </a:rPr>
              <a:t> </a:t>
            </a:r>
            <a:r>
              <a:rPr lang="en-US" sz="2800" b="1" dirty="0" err="1" smtClean="0">
                <a:sym typeface="Wingdings" panose="05000000000000000000" pitchFamily="2" charset="2"/>
              </a:rPr>
              <a:t>aspek</a:t>
            </a:r>
            <a:r>
              <a:rPr lang="en-US" sz="2800" b="1" dirty="0" smtClean="0">
                <a:sym typeface="Wingdings" panose="05000000000000000000" pitchFamily="2" charset="2"/>
              </a:rPr>
              <a:t> </a:t>
            </a:r>
            <a:r>
              <a:rPr lang="en-US" sz="2800" b="1" dirty="0" err="1" smtClean="0">
                <a:sym typeface="Wingdings" panose="05000000000000000000" pitchFamily="2" charset="2"/>
              </a:rPr>
              <a:t>sehat</a:t>
            </a:r>
            <a:r>
              <a:rPr lang="en-US" sz="2800" b="1" dirty="0" smtClean="0">
                <a:sym typeface="Wingdings" panose="05000000000000000000" pitchFamily="2" charset="2"/>
              </a:rPr>
              <a:t>  </a:t>
            </a:r>
            <a:r>
              <a:rPr lang="en-US" sz="2800" b="1" dirty="0" err="1" smtClean="0">
                <a:sym typeface="Wingdings" panose="05000000000000000000" pitchFamily="2" charset="2"/>
              </a:rPr>
              <a:t>dibuat</a:t>
            </a:r>
            <a:r>
              <a:rPr lang="en-US" sz="2800" b="1" dirty="0" smtClean="0">
                <a:sym typeface="Wingdings" panose="05000000000000000000" pitchFamily="2" charset="2"/>
              </a:rPr>
              <a:t> </a:t>
            </a:r>
            <a:r>
              <a:rPr lang="en-US" sz="2800" b="1" dirty="0" err="1" smtClean="0">
                <a:sym typeface="Wingdings" panose="05000000000000000000" pitchFamily="2" charset="2"/>
              </a:rPr>
              <a:t>pendekatan</a:t>
            </a:r>
            <a:r>
              <a:rPr lang="en-US" sz="2800" b="1" dirty="0" smtClean="0">
                <a:sym typeface="Wingdings" panose="05000000000000000000" pitchFamily="2" charset="2"/>
              </a:rPr>
              <a:t> </a:t>
            </a:r>
            <a:r>
              <a:rPr lang="en-US" sz="2800" b="1" dirty="0" err="1" smtClean="0">
                <a:sym typeface="Wingdings" panose="05000000000000000000" pitchFamily="2" charset="2"/>
              </a:rPr>
              <a:t>keluarga</a:t>
            </a:r>
            <a:r>
              <a:rPr lang="en-US" sz="2800" b="1" dirty="0" smtClean="0">
                <a:sym typeface="Wingdings" panose="05000000000000000000" pitchFamily="2" charset="2"/>
              </a:rPr>
              <a:t> </a:t>
            </a:r>
            <a:r>
              <a:rPr lang="en-US" sz="2800" b="1" dirty="0" err="1" smtClean="0">
                <a:sym typeface="Wingdings" panose="05000000000000000000" pitchFamily="2" charset="2"/>
              </a:rPr>
              <a:t>dengan</a:t>
            </a:r>
            <a:r>
              <a:rPr lang="en-US" sz="2800" b="1" dirty="0" smtClean="0">
                <a:sym typeface="Wingdings" panose="05000000000000000000" pitchFamily="2" charset="2"/>
              </a:rPr>
              <a:t> </a:t>
            </a:r>
            <a:r>
              <a:rPr lang="en-US" sz="2800" b="1" dirty="0" err="1" smtClean="0">
                <a:sym typeface="Wingdings" panose="05000000000000000000" pitchFamily="2" charset="2"/>
              </a:rPr>
              <a:t>tujuan</a:t>
            </a:r>
            <a:r>
              <a:rPr lang="en-US" sz="2800" b="1" dirty="0" smtClean="0">
                <a:sym typeface="Wingdings" panose="05000000000000000000" pitchFamily="2" charset="2"/>
              </a:rPr>
              <a:t> </a:t>
            </a:r>
            <a:r>
              <a:rPr lang="en-US" sz="2800" b="1" dirty="0" err="1" smtClean="0">
                <a:sym typeface="Wingdings" panose="05000000000000000000" pitchFamily="2" charset="2"/>
              </a:rPr>
              <a:t>menyehatkan</a:t>
            </a:r>
            <a:r>
              <a:rPr lang="en-US" sz="2800" b="1" dirty="0" smtClean="0">
                <a:sym typeface="Wingdings" panose="05000000000000000000" pitchFamily="2" charset="2"/>
              </a:rPr>
              <a:t> </a:t>
            </a:r>
            <a:r>
              <a:rPr lang="en-US" sz="2800" b="1" dirty="0" err="1" smtClean="0">
                <a:sym typeface="Wingdings" panose="05000000000000000000" pitchFamily="2" charset="2"/>
              </a:rPr>
              <a:t>keluarga</a:t>
            </a:r>
            <a:endParaRPr lang="en-US" sz="2800" b="1" dirty="0" smtClean="0">
              <a:sym typeface="Wingdings" panose="05000000000000000000" pitchFamily="2" charset="2"/>
            </a:endParaRPr>
          </a:p>
          <a:p>
            <a:r>
              <a:rPr lang="en-US" sz="2800" b="1" dirty="0" err="1" smtClean="0">
                <a:sym typeface="Wingdings" panose="05000000000000000000" pitchFamily="2" charset="2"/>
              </a:rPr>
              <a:t>Dibuat</a:t>
            </a:r>
            <a:r>
              <a:rPr lang="en-US" sz="2800" b="1" dirty="0" smtClean="0">
                <a:sym typeface="Wingdings" panose="05000000000000000000" pitchFamily="2" charset="2"/>
              </a:rPr>
              <a:t> </a:t>
            </a:r>
            <a:r>
              <a:rPr lang="en-US" sz="2800" b="1" dirty="0" err="1" smtClean="0">
                <a:solidFill>
                  <a:srgbClr val="FF0000"/>
                </a:solidFill>
                <a:sym typeface="Wingdings" panose="05000000000000000000" pitchFamily="2" charset="2"/>
              </a:rPr>
              <a:t>indikator</a:t>
            </a:r>
            <a:r>
              <a:rPr lang="en-US" sz="2800" b="1" dirty="0" smtClean="0">
                <a:solidFill>
                  <a:srgbClr val="FF0000"/>
                </a:solidFill>
                <a:sym typeface="Wingdings" panose="05000000000000000000" pitchFamily="2" charset="2"/>
              </a:rPr>
              <a:t> </a:t>
            </a:r>
            <a:r>
              <a:rPr lang="en-US" sz="2800" b="1" dirty="0" err="1" smtClean="0">
                <a:solidFill>
                  <a:srgbClr val="FF0000"/>
                </a:solidFill>
                <a:sym typeface="Wingdings" panose="05000000000000000000" pitchFamily="2" charset="2"/>
              </a:rPr>
              <a:t>keluarga</a:t>
            </a:r>
            <a:r>
              <a:rPr lang="en-US" sz="2800" b="1" dirty="0" smtClean="0">
                <a:solidFill>
                  <a:srgbClr val="FF0000"/>
                </a:solidFill>
                <a:sym typeface="Wingdings" panose="05000000000000000000" pitchFamily="2" charset="2"/>
              </a:rPr>
              <a:t> </a:t>
            </a:r>
            <a:r>
              <a:rPr lang="en-US" sz="2800" b="1" dirty="0" err="1" smtClean="0">
                <a:solidFill>
                  <a:srgbClr val="FF0000"/>
                </a:solidFill>
                <a:sym typeface="Wingdings" panose="05000000000000000000" pitchFamily="2" charset="2"/>
              </a:rPr>
              <a:t>sehat</a:t>
            </a:r>
            <a:r>
              <a:rPr lang="en-US" sz="2800" b="1" dirty="0" smtClean="0">
                <a:solidFill>
                  <a:srgbClr val="FF0000"/>
                </a:solidFill>
                <a:sym typeface="Wingdings" panose="05000000000000000000" pitchFamily="2" charset="2"/>
              </a:rPr>
              <a:t> </a:t>
            </a:r>
            <a:r>
              <a:rPr lang="en-US" sz="2800" b="1" dirty="0" err="1" smtClean="0">
                <a:sym typeface="Wingdings" panose="05000000000000000000" pitchFamily="2" charset="2"/>
              </a:rPr>
              <a:t>sebagai</a:t>
            </a:r>
            <a:r>
              <a:rPr lang="en-US" sz="2800" b="1" dirty="0" smtClean="0">
                <a:sym typeface="Wingdings" panose="05000000000000000000" pitchFamily="2" charset="2"/>
              </a:rPr>
              <a:t> </a:t>
            </a:r>
            <a:r>
              <a:rPr lang="en-US" sz="2800" b="1" dirty="0" err="1" smtClean="0">
                <a:sym typeface="Wingdings" panose="05000000000000000000" pitchFamily="2" charset="2"/>
              </a:rPr>
              <a:t>ukuran</a:t>
            </a:r>
            <a:r>
              <a:rPr lang="en-US" sz="2800" b="1" dirty="0" smtClean="0">
                <a:sym typeface="Wingdings" panose="05000000000000000000" pitchFamily="2" charset="2"/>
              </a:rPr>
              <a:t> </a:t>
            </a:r>
            <a:r>
              <a:rPr lang="en-US" sz="2800" b="1" dirty="0" err="1" smtClean="0">
                <a:sym typeface="Wingdings" panose="05000000000000000000" pitchFamily="2" charset="2"/>
              </a:rPr>
              <a:t>tingkat</a:t>
            </a:r>
            <a:r>
              <a:rPr lang="en-US" sz="2800" b="1" dirty="0" smtClean="0">
                <a:sym typeface="Wingdings" panose="05000000000000000000" pitchFamily="2" charset="2"/>
              </a:rPr>
              <a:t> </a:t>
            </a:r>
            <a:r>
              <a:rPr lang="en-US" sz="2800" b="1" dirty="0" err="1" smtClean="0">
                <a:sym typeface="Wingdings" panose="05000000000000000000" pitchFamily="2" charset="2"/>
              </a:rPr>
              <a:t>kemajuan</a:t>
            </a:r>
            <a:r>
              <a:rPr lang="en-US" sz="2800" b="1" dirty="0" smtClean="0">
                <a:sym typeface="Wingdings" panose="05000000000000000000" pitchFamily="2" charset="2"/>
              </a:rPr>
              <a:t> </a:t>
            </a:r>
            <a:r>
              <a:rPr lang="en-US" sz="2800" b="1" dirty="0" err="1" smtClean="0">
                <a:sym typeface="Wingdings" panose="05000000000000000000" pitchFamily="2" charset="2"/>
              </a:rPr>
              <a:t>keluarga</a:t>
            </a:r>
            <a:r>
              <a:rPr lang="en-US" sz="2800" b="1" dirty="0" smtClean="0">
                <a:sym typeface="Wingdings" panose="05000000000000000000" pitchFamily="2" charset="2"/>
              </a:rPr>
              <a:t> </a:t>
            </a:r>
            <a:r>
              <a:rPr lang="en-US" sz="2800" b="1" dirty="0" err="1" smtClean="0">
                <a:sym typeface="Wingdings" panose="05000000000000000000" pitchFamily="2" charset="2"/>
              </a:rPr>
              <a:t>sehat</a:t>
            </a:r>
            <a:r>
              <a:rPr lang="en-US" sz="2800" b="1" dirty="0" smtClean="0">
                <a:sym typeface="Wingdings" panose="05000000000000000000" pitchFamily="2" charset="2"/>
              </a:rPr>
              <a:t> di </a:t>
            </a:r>
            <a:r>
              <a:rPr lang="en-US" sz="2800" b="1" dirty="0" err="1" smtClean="0">
                <a:sym typeface="Wingdings" panose="05000000000000000000" pitchFamily="2" charset="2"/>
              </a:rPr>
              <a:t>tiap</a:t>
            </a:r>
            <a:r>
              <a:rPr lang="en-US" sz="2800" b="1" dirty="0" smtClean="0">
                <a:sym typeface="Wingdings" panose="05000000000000000000" pitchFamily="2" charset="2"/>
              </a:rPr>
              <a:t> </a:t>
            </a:r>
            <a:r>
              <a:rPr lang="en-US" sz="2800" b="1" dirty="0" err="1" smtClean="0">
                <a:sym typeface="Wingdings" panose="05000000000000000000" pitchFamily="2" charset="2"/>
              </a:rPr>
              <a:t>wilayah</a:t>
            </a:r>
            <a:endParaRPr lang="en-US" sz="2800" b="1" dirty="0" smtClean="0">
              <a:sym typeface="Wingdings" panose="05000000000000000000" pitchFamily="2" charset="2"/>
            </a:endParaRPr>
          </a:p>
          <a:p>
            <a:endParaRPr lang="en-US" sz="2800" b="1" dirty="0"/>
          </a:p>
        </p:txBody>
      </p:sp>
    </p:spTree>
    <p:extLst>
      <p:ext uri="{BB962C8B-B14F-4D97-AF65-F5344CB8AC3E}">
        <p14:creationId xmlns:p14="http://schemas.microsoft.com/office/powerpoint/2010/main" val="226808505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1699" y="334060"/>
            <a:ext cx="10510684" cy="873125"/>
          </a:xfrm>
        </p:spPr>
        <p:txBody>
          <a:bodyPr>
            <a:normAutofit/>
          </a:bodyPr>
          <a:lstStyle/>
          <a:p>
            <a:r>
              <a:rPr lang="id-ID" sz="3200" b="1" dirty="0" smtClean="0"/>
              <a:t>PERMENKES 75 TAHUN 2014 tentang PUSKESMAS</a:t>
            </a:r>
            <a:endParaRPr lang="id-ID" sz="3200" b="1" dirty="0"/>
          </a:p>
        </p:txBody>
      </p:sp>
      <p:sp>
        <p:nvSpPr>
          <p:cNvPr id="3" name="Content Placeholder 2"/>
          <p:cNvSpPr>
            <a:spLocks noGrp="1"/>
          </p:cNvSpPr>
          <p:nvPr>
            <p:ph idx="1"/>
          </p:nvPr>
        </p:nvSpPr>
        <p:spPr>
          <a:xfrm>
            <a:off x="807603" y="1568609"/>
            <a:ext cx="10573271" cy="4911243"/>
          </a:xfrm>
        </p:spPr>
        <p:txBody>
          <a:bodyPr>
            <a:normAutofit lnSpcReduction="10000"/>
          </a:bodyPr>
          <a:lstStyle/>
          <a:p>
            <a:pPr marL="542925" indent="-542925">
              <a:buFont typeface="Wingdings" panose="05000000000000000000" pitchFamily="2" charset="2"/>
              <a:buChar char="q"/>
            </a:pPr>
            <a:r>
              <a:rPr lang="fi-FI" sz="2400" b="1" dirty="0"/>
              <a:t>Pusat Kesehatan Masyarakat sebagai </a:t>
            </a:r>
            <a:r>
              <a:rPr lang="fi-FI" sz="2400" b="1" dirty="0" smtClean="0"/>
              <a:t>salah</a:t>
            </a:r>
            <a:r>
              <a:rPr lang="id-ID" sz="2400" b="1" dirty="0" smtClean="0"/>
              <a:t> </a:t>
            </a:r>
            <a:r>
              <a:rPr lang="fi-FI" sz="2400" b="1" dirty="0" smtClean="0"/>
              <a:t>satu </a:t>
            </a:r>
            <a:r>
              <a:rPr lang="fi-FI" sz="2400" b="1" dirty="0"/>
              <a:t>jenis fasilitas pelayanan kesehatan </a:t>
            </a:r>
            <a:r>
              <a:rPr lang="fi-FI" sz="2400" b="1" dirty="0" smtClean="0"/>
              <a:t>tingkat</a:t>
            </a:r>
            <a:r>
              <a:rPr lang="id-ID" sz="2400" b="1" dirty="0" smtClean="0"/>
              <a:t> pertama </a:t>
            </a:r>
            <a:r>
              <a:rPr lang="id-ID" sz="2400" b="1" dirty="0"/>
              <a:t>memiliki peranan penting dalam </a:t>
            </a:r>
            <a:r>
              <a:rPr lang="id-ID" sz="2400" b="1" dirty="0" smtClean="0"/>
              <a:t>sistem kesehatan </a:t>
            </a:r>
            <a:r>
              <a:rPr lang="id-ID" sz="2400" b="1" dirty="0"/>
              <a:t>nasional, khususnya subsistem </a:t>
            </a:r>
            <a:r>
              <a:rPr lang="id-ID" sz="2400" b="1" dirty="0" smtClean="0"/>
              <a:t>upaya kesehatan;</a:t>
            </a:r>
          </a:p>
          <a:p>
            <a:pPr marL="542925" indent="-542925">
              <a:buFont typeface="Wingdings" panose="05000000000000000000" pitchFamily="2" charset="2"/>
              <a:buChar char="q"/>
            </a:pPr>
            <a:r>
              <a:rPr lang="id-ID" sz="2400" b="1" dirty="0"/>
              <a:t>Pusat Kesehatan Masyarakat yang selanjutnya disebut </a:t>
            </a:r>
            <a:r>
              <a:rPr lang="id-ID" sz="2400" b="1" dirty="0" smtClean="0"/>
              <a:t>Puskesmas adalah </a:t>
            </a:r>
            <a:r>
              <a:rPr lang="id-ID" sz="2400" b="1" dirty="0"/>
              <a:t>fasilitas pelayanan kesehatan yang menyelenggarakan </a:t>
            </a:r>
            <a:r>
              <a:rPr lang="id-ID" sz="2400" b="1" dirty="0" smtClean="0"/>
              <a:t>upaya kesehatan </a:t>
            </a:r>
            <a:r>
              <a:rPr lang="id-ID" sz="2400" b="1" dirty="0"/>
              <a:t>masyarakat dan upaya kesehatan perseorangan </a:t>
            </a:r>
            <a:r>
              <a:rPr lang="id-ID" sz="2400" b="1" dirty="0" smtClean="0"/>
              <a:t>tingkat pertama</a:t>
            </a:r>
            <a:r>
              <a:rPr lang="id-ID" sz="2400" b="1" dirty="0"/>
              <a:t>, dengan lebih mengutamakan upaya promotif dan preventif</a:t>
            </a:r>
            <a:r>
              <a:rPr lang="id-ID" sz="2400" b="1" dirty="0" smtClean="0"/>
              <a:t>, untuk </a:t>
            </a:r>
            <a:r>
              <a:rPr lang="id-ID" sz="2400" b="1" dirty="0"/>
              <a:t>mencapai </a:t>
            </a:r>
            <a:r>
              <a:rPr lang="id-ID" sz="2400" b="1" dirty="0">
                <a:solidFill>
                  <a:srgbClr val="FF0000"/>
                </a:solidFill>
              </a:rPr>
              <a:t>derajat kesehatan masyarakat </a:t>
            </a:r>
            <a:r>
              <a:rPr lang="id-ID" sz="2400" b="1" dirty="0"/>
              <a:t>yang </a:t>
            </a:r>
            <a:r>
              <a:rPr lang="id-ID" sz="2400" b="1" dirty="0" smtClean="0"/>
              <a:t>setinggi-tingginya di </a:t>
            </a:r>
            <a:r>
              <a:rPr lang="id-ID" sz="2400" b="1" dirty="0"/>
              <a:t>wilayah </a:t>
            </a:r>
            <a:r>
              <a:rPr lang="id-ID" sz="2400" b="1" dirty="0" smtClean="0"/>
              <a:t>kerjanya (Pasal 1);</a:t>
            </a:r>
          </a:p>
          <a:p>
            <a:pPr marL="542925" indent="-542925">
              <a:buFont typeface="Wingdings" panose="05000000000000000000" pitchFamily="2" charset="2"/>
              <a:buChar char="q"/>
            </a:pPr>
            <a:r>
              <a:rPr lang="fi-FI" sz="2400" b="1" dirty="0"/>
              <a:t>Puskesmas mempunyai tugas </a:t>
            </a:r>
            <a:r>
              <a:rPr lang="fi-FI" sz="2400" b="1" dirty="0">
                <a:solidFill>
                  <a:srgbClr val="FF0000"/>
                </a:solidFill>
              </a:rPr>
              <a:t>melaksanakan kebijakan </a:t>
            </a:r>
            <a:r>
              <a:rPr lang="fi-FI" sz="2400" b="1" dirty="0"/>
              <a:t>kesehatan </a:t>
            </a:r>
            <a:r>
              <a:rPr lang="fi-FI" sz="2400" b="1" dirty="0" smtClean="0"/>
              <a:t>untuk</a:t>
            </a:r>
            <a:r>
              <a:rPr lang="id-ID" sz="2400" b="1" dirty="0" smtClean="0"/>
              <a:t> mencapai </a:t>
            </a:r>
            <a:r>
              <a:rPr lang="id-ID" sz="2400" b="1" dirty="0"/>
              <a:t>tujuan </a:t>
            </a:r>
            <a:r>
              <a:rPr lang="id-ID" sz="2400" b="1" dirty="0">
                <a:solidFill>
                  <a:srgbClr val="FF0000"/>
                </a:solidFill>
              </a:rPr>
              <a:t>pembangunan kesehatan di wilayah kerjanya </a:t>
            </a:r>
            <a:r>
              <a:rPr lang="id-ID" sz="2400" b="1" dirty="0" smtClean="0"/>
              <a:t>dalam rangka </a:t>
            </a:r>
            <a:r>
              <a:rPr lang="id-ID" sz="2400" b="1" dirty="0"/>
              <a:t>mendukung terwujudnya kecamatan </a:t>
            </a:r>
            <a:r>
              <a:rPr lang="id-ID" sz="2400" b="1" dirty="0" smtClean="0"/>
              <a:t>sehat (Pasal 4); </a:t>
            </a:r>
            <a:endParaRPr lang="id-ID" sz="2400" b="1" dirty="0"/>
          </a:p>
        </p:txBody>
      </p:sp>
    </p:spTree>
    <p:extLst>
      <p:ext uri="{BB962C8B-B14F-4D97-AF65-F5344CB8AC3E}">
        <p14:creationId xmlns:p14="http://schemas.microsoft.com/office/powerpoint/2010/main" val="404808745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306287" y="297143"/>
            <a:ext cx="9582929" cy="655226"/>
          </a:xfrm>
        </p:spPr>
        <p:txBody>
          <a:bodyPr>
            <a:normAutofit fontScale="90000"/>
          </a:bodyPr>
          <a:lstStyle/>
          <a:p>
            <a:r>
              <a:rPr lang="id-ID" sz="3200" b="1" dirty="0" smtClean="0"/>
              <a:t>PERMENKES 75 TAHUN 2014 tentang PUSKESMAS</a:t>
            </a:r>
            <a:endParaRPr lang="id-ID" sz="3200" b="1" dirty="0"/>
          </a:p>
        </p:txBody>
      </p:sp>
      <p:sp>
        <p:nvSpPr>
          <p:cNvPr id="3" name="Content Placeholder 2"/>
          <p:cNvSpPr>
            <a:spLocks noGrp="1"/>
          </p:cNvSpPr>
          <p:nvPr>
            <p:ph idx="1"/>
          </p:nvPr>
        </p:nvSpPr>
        <p:spPr>
          <a:xfrm>
            <a:off x="317524" y="1254834"/>
            <a:ext cx="11652227" cy="4912766"/>
          </a:xfrm>
        </p:spPr>
        <p:txBody>
          <a:bodyPr>
            <a:noAutofit/>
          </a:bodyPr>
          <a:lstStyle/>
          <a:p>
            <a:pPr marL="361950" indent="-361950">
              <a:lnSpc>
                <a:spcPct val="110000"/>
              </a:lnSpc>
              <a:buFont typeface="Wingdings" panose="05000000000000000000" pitchFamily="2" charset="2"/>
              <a:buChar char="q"/>
            </a:pPr>
            <a:r>
              <a:rPr lang="id-ID" sz="2200" b="1" dirty="0"/>
              <a:t>Pembangunan kesehatan yang diselenggarakan di </a:t>
            </a:r>
            <a:r>
              <a:rPr lang="id-ID" sz="2200" b="1" dirty="0" smtClean="0"/>
              <a:t>Puskesmas (Pasal 2) bertujuan </a:t>
            </a:r>
            <a:r>
              <a:rPr lang="id-ID" sz="2200" b="1" dirty="0"/>
              <a:t>untuk </a:t>
            </a:r>
            <a:r>
              <a:rPr lang="id-ID" sz="2200" b="1" dirty="0">
                <a:solidFill>
                  <a:srgbClr val="FF0000"/>
                </a:solidFill>
              </a:rPr>
              <a:t>mewujudkan masyarakat </a:t>
            </a:r>
            <a:r>
              <a:rPr lang="id-ID" sz="2200" b="1" dirty="0"/>
              <a:t>yang:</a:t>
            </a:r>
          </a:p>
          <a:p>
            <a:pPr marL="914400" lvl="1" indent="-457200">
              <a:lnSpc>
                <a:spcPct val="110000"/>
              </a:lnSpc>
              <a:buFont typeface="+mj-lt"/>
              <a:buAutoNum type="alphaLcPeriod"/>
            </a:pPr>
            <a:r>
              <a:rPr lang="fi-FI" sz="2200" b="1" dirty="0" smtClean="0"/>
              <a:t>memiliki </a:t>
            </a:r>
            <a:r>
              <a:rPr lang="fi-FI" sz="2200" b="1" dirty="0"/>
              <a:t>perilaku sehat yang meliputi kesadaran, kemauan </a:t>
            </a:r>
            <a:r>
              <a:rPr lang="fi-FI" sz="2200" b="1" dirty="0" smtClean="0"/>
              <a:t>dan</a:t>
            </a:r>
            <a:r>
              <a:rPr lang="id-ID" sz="2200" b="1" dirty="0" smtClean="0"/>
              <a:t> kemampuan </a:t>
            </a:r>
            <a:r>
              <a:rPr lang="id-ID" sz="2200" b="1" dirty="0"/>
              <a:t>hidup sehat;</a:t>
            </a:r>
          </a:p>
          <a:p>
            <a:pPr marL="914400" lvl="1" indent="-457200">
              <a:lnSpc>
                <a:spcPct val="110000"/>
              </a:lnSpc>
              <a:buFont typeface="+mj-lt"/>
              <a:buAutoNum type="alphaLcPeriod"/>
            </a:pPr>
            <a:r>
              <a:rPr lang="id-ID" sz="2200" b="1" dirty="0" smtClean="0"/>
              <a:t>mampu </a:t>
            </a:r>
            <a:r>
              <a:rPr lang="id-ID" sz="2200" b="1" dirty="0"/>
              <a:t>menjangkau pelayanan kesehatan bermutu</a:t>
            </a:r>
          </a:p>
          <a:p>
            <a:pPr marL="914400" lvl="1" indent="-457200">
              <a:lnSpc>
                <a:spcPct val="110000"/>
              </a:lnSpc>
              <a:buFont typeface="+mj-lt"/>
              <a:buAutoNum type="alphaLcPeriod"/>
            </a:pPr>
            <a:r>
              <a:rPr lang="id-ID" sz="2200" b="1" dirty="0" smtClean="0"/>
              <a:t>hidup </a:t>
            </a:r>
            <a:r>
              <a:rPr lang="id-ID" sz="2200" b="1" dirty="0"/>
              <a:t>dalam lingkungan sehat; dan</a:t>
            </a:r>
          </a:p>
          <a:p>
            <a:pPr marL="914400" lvl="1" indent="-457200">
              <a:lnSpc>
                <a:spcPct val="110000"/>
              </a:lnSpc>
              <a:buFont typeface="+mj-lt"/>
              <a:buAutoNum type="alphaLcPeriod"/>
            </a:pPr>
            <a:r>
              <a:rPr lang="id-ID" sz="2200" b="1" dirty="0" smtClean="0"/>
              <a:t>memiliki </a:t>
            </a:r>
            <a:r>
              <a:rPr lang="id-ID" sz="2200" b="1" dirty="0">
                <a:solidFill>
                  <a:srgbClr val="FF0000"/>
                </a:solidFill>
              </a:rPr>
              <a:t>derajat kesehatan yang optimal</a:t>
            </a:r>
            <a:r>
              <a:rPr lang="id-ID" sz="2200" b="1" dirty="0"/>
              <a:t>, baik individu, </a:t>
            </a:r>
            <a:r>
              <a:rPr lang="id-ID" sz="2200" b="1" dirty="0">
                <a:solidFill>
                  <a:srgbClr val="FF0000"/>
                </a:solidFill>
              </a:rPr>
              <a:t>keluarga</a:t>
            </a:r>
            <a:r>
              <a:rPr lang="id-ID" sz="2200" b="1" dirty="0" smtClean="0"/>
              <a:t>, kelompok </a:t>
            </a:r>
            <a:r>
              <a:rPr lang="id-ID" sz="2200" b="1" dirty="0"/>
              <a:t>dan masyarakat</a:t>
            </a:r>
            <a:r>
              <a:rPr lang="id-ID" sz="2200" b="1" dirty="0" smtClean="0"/>
              <a:t>.</a:t>
            </a:r>
          </a:p>
          <a:p>
            <a:pPr marL="361950" indent="-361950">
              <a:lnSpc>
                <a:spcPct val="110000"/>
              </a:lnSpc>
              <a:spcBef>
                <a:spcPts val="0"/>
              </a:spcBef>
              <a:buFont typeface="Wingdings" panose="05000000000000000000" pitchFamily="2" charset="2"/>
              <a:buChar char="q"/>
            </a:pPr>
            <a:r>
              <a:rPr lang="sv-SE" sz="2200" b="1" dirty="0" smtClean="0"/>
              <a:t>Berdasarkan prinsip paradigma sehat </a:t>
            </a:r>
            <a:r>
              <a:rPr lang="id-ID" sz="2200" b="1" dirty="0" smtClean="0"/>
              <a:t>Puskesmas mendorong seluruh pemangku kepentingan untuk berkomitmen dalam upaya </a:t>
            </a:r>
            <a:r>
              <a:rPr lang="id-ID" sz="2200" b="1" dirty="0" smtClean="0">
                <a:solidFill>
                  <a:srgbClr val="FF0000"/>
                </a:solidFill>
              </a:rPr>
              <a:t>mencegah dan mengurangi resiko </a:t>
            </a:r>
            <a:r>
              <a:rPr lang="id-ID" sz="2200" b="1" dirty="0" smtClean="0"/>
              <a:t>kesehatan yang dihadapi individu, </a:t>
            </a:r>
            <a:r>
              <a:rPr lang="id-ID" sz="2200" b="1" dirty="0" smtClean="0">
                <a:solidFill>
                  <a:srgbClr val="FF0000"/>
                </a:solidFill>
              </a:rPr>
              <a:t>keluarga</a:t>
            </a:r>
            <a:r>
              <a:rPr lang="id-ID" sz="2200" b="1" dirty="0" smtClean="0"/>
              <a:t>, kelompok dan masyarakat.</a:t>
            </a:r>
          </a:p>
          <a:p>
            <a:pPr marL="361950" indent="-361950">
              <a:lnSpc>
                <a:spcPct val="110000"/>
              </a:lnSpc>
              <a:spcBef>
                <a:spcPts val="0"/>
              </a:spcBef>
              <a:buFont typeface="Wingdings" panose="05000000000000000000" pitchFamily="2" charset="2"/>
              <a:buChar char="q"/>
            </a:pPr>
            <a:r>
              <a:rPr lang="id-ID" sz="2200" b="1" dirty="0" smtClean="0"/>
              <a:t>Berdasarkan prinsip pertanggungjawaban wilayah Puskesmas menggerakkan dan </a:t>
            </a:r>
            <a:r>
              <a:rPr lang="id-ID" sz="2200" b="1" dirty="0" smtClean="0">
                <a:solidFill>
                  <a:srgbClr val="FF0000"/>
                </a:solidFill>
              </a:rPr>
              <a:t>bertanggung jawab</a:t>
            </a:r>
            <a:r>
              <a:rPr lang="id-ID" sz="2200" b="1" dirty="0" smtClean="0"/>
              <a:t> terhadap </a:t>
            </a:r>
            <a:r>
              <a:rPr lang="id-ID" sz="2200" b="1" dirty="0" smtClean="0">
                <a:solidFill>
                  <a:srgbClr val="FF0000"/>
                </a:solidFill>
              </a:rPr>
              <a:t>pembangunan kesehatan di wilayah kerjanya</a:t>
            </a:r>
            <a:r>
              <a:rPr lang="id-ID" sz="2200" b="1" dirty="0" smtClean="0"/>
              <a:t>.</a:t>
            </a:r>
            <a:endParaRPr lang="id-ID" sz="2200" b="1" dirty="0"/>
          </a:p>
        </p:txBody>
      </p:sp>
    </p:spTree>
    <p:extLst>
      <p:ext uri="{BB962C8B-B14F-4D97-AF65-F5344CB8AC3E}">
        <p14:creationId xmlns:p14="http://schemas.microsoft.com/office/powerpoint/2010/main" val="220382251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1371597" y="530337"/>
            <a:ext cx="9741753" cy="496727"/>
          </a:xfrm>
        </p:spPr>
        <p:txBody>
          <a:bodyPr>
            <a:noAutofit/>
          </a:bodyPr>
          <a:lstStyle/>
          <a:p>
            <a:r>
              <a:rPr lang="id-ID" sz="2800" b="1" dirty="0" smtClean="0"/>
              <a:t>PERMENKES 75 TAHUN 2014 tentang PUSKESMAS</a:t>
            </a:r>
            <a:endParaRPr lang="id-ID" sz="2800" b="1" dirty="0"/>
          </a:p>
        </p:txBody>
      </p:sp>
      <p:sp>
        <p:nvSpPr>
          <p:cNvPr id="3" name="Content Placeholder 2"/>
          <p:cNvSpPr>
            <a:spLocks noGrp="1"/>
          </p:cNvSpPr>
          <p:nvPr>
            <p:ph idx="1"/>
          </p:nvPr>
        </p:nvSpPr>
        <p:spPr>
          <a:xfrm>
            <a:off x="392236" y="1384786"/>
            <a:ext cx="11457605" cy="4741789"/>
          </a:xfrm>
        </p:spPr>
        <p:txBody>
          <a:bodyPr>
            <a:noAutofit/>
          </a:bodyPr>
          <a:lstStyle/>
          <a:p>
            <a:pPr marL="361950" indent="-361950">
              <a:buFont typeface="Wingdings" panose="05000000000000000000" pitchFamily="2" charset="2"/>
              <a:buChar char="q"/>
            </a:pPr>
            <a:r>
              <a:rPr lang="de-DE" sz="2400" b="1" dirty="0" smtClean="0"/>
              <a:t>Puskesmas </a:t>
            </a:r>
            <a:r>
              <a:rPr lang="de-DE" sz="2400" b="1" dirty="0"/>
              <a:t>berwenang </a:t>
            </a:r>
            <a:r>
              <a:rPr lang="id-ID" sz="2400" b="1" dirty="0" smtClean="0"/>
              <a:t>(Pasal 7) </a:t>
            </a:r>
            <a:r>
              <a:rPr lang="de-DE" sz="2400" b="1" dirty="0" smtClean="0"/>
              <a:t>untuk</a:t>
            </a:r>
            <a:r>
              <a:rPr lang="de-DE" sz="2400" b="1" dirty="0"/>
              <a:t>:</a:t>
            </a:r>
          </a:p>
          <a:p>
            <a:pPr marL="914400" lvl="1" indent="-457200">
              <a:buFont typeface="+mj-lt"/>
              <a:buAutoNum type="alphaLcPeriod"/>
            </a:pPr>
            <a:r>
              <a:rPr lang="id-ID" sz="2400" b="1" dirty="0" smtClean="0"/>
              <a:t>Menyelenggarakan </a:t>
            </a:r>
            <a:r>
              <a:rPr lang="id-ID" sz="2400" b="1" dirty="0"/>
              <a:t>Pelayanan Kesehatan dasar secara komprehensif</a:t>
            </a:r>
            <a:r>
              <a:rPr lang="id-ID" sz="2400" b="1" dirty="0" smtClean="0"/>
              <a:t>, berkesinambungan </a:t>
            </a:r>
            <a:r>
              <a:rPr lang="id-ID" sz="2400" b="1" dirty="0"/>
              <a:t>dan bermutu;</a:t>
            </a:r>
          </a:p>
          <a:p>
            <a:pPr marL="914400" lvl="1" indent="-457200">
              <a:buFont typeface="+mj-lt"/>
              <a:buAutoNum type="alphaLcPeriod"/>
            </a:pPr>
            <a:r>
              <a:rPr lang="id-ID" sz="2400" b="1" dirty="0" smtClean="0"/>
              <a:t>Menyelenggarakan </a:t>
            </a:r>
            <a:r>
              <a:rPr lang="id-ID" sz="2400" b="1" dirty="0"/>
              <a:t>Pelayanan Kesehatan yang mengutamakan </a:t>
            </a:r>
            <a:r>
              <a:rPr lang="id-ID" sz="2400" b="1" dirty="0" smtClean="0"/>
              <a:t>upaya promotif </a:t>
            </a:r>
            <a:r>
              <a:rPr lang="id-ID" sz="2400" b="1" dirty="0"/>
              <a:t>dan preventif;</a:t>
            </a:r>
          </a:p>
          <a:p>
            <a:pPr marL="914400" lvl="1" indent="-457200">
              <a:buFont typeface="+mj-lt"/>
              <a:buAutoNum type="alphaLcPeriod"/>
            </a:pPr>
            <a:r>
              <a:rPr lang="id-ID" sz="2400" b="1" dirty="0" smtClean="0"/>
              <a:t>Menyelenggarakan </a:t>
            </a:r>
            <a:r>
              <a:rPr lang="id-ID" sz="2400" b="1" dirty="0">
                <a:solidFill>
                  <a:srgbClr val="FF0000"/>
                </a:solidFill>
              </a:rPr>
              <a:t>Pelayanan Kesehatan yang berorientasi </a:t>
            </a:r>
            <a:r>
              <a:rPr lang="id-ID" sz="2400" b="1" dirty="0" smtClean="0">
                <a:solidFill>
                  <a:srgbClr val="FF0000"/>
                </a:solidFill>
              </a:rPr>
              <a:t>pada </a:t>
            </a:r>
            <a:r>
              <a:rPr lang="nl-NL" sz="2400" b="1" dirty="0" smtClean="0">
                <a:solidFill>
                  <a:srgbClr val="FF0000"/>
                </a:solidFill>
              </a:rPr>
              <a:t>individu</a:t>
            </a:r>
            <a:r>
              <a:rPr lang="nl-NL" sz="2400" b="1" dirty="0">
                <a:solidFill>
                  <a:srgbClr val="FF0000"/>
                </a:solidFill>
              </a:rPr>
              <a:t>, keluarga</a:t>
            </a:r>
            <a:r>
              <a:rPr lang="nl-NL" sz="2400" b="1" dirty="0"/>
              <a:t>, kelompok dan masyarakat;</a:t>
            </a:r>
          </a:p>
          <a:p>
            <a:pPr marL="0" indent="0">
              <a:buNone/>
            </a:pPr>
            <a:endParaRPr lang="id-ID" sz="2400" b="1" dirty="0" smtClean="0"/>
          </a:p>
          <a:p>
            <a:pPr marL="361950" indent="-361950">
              <a:lnSpc>
                <a:spcPct val="120000"/>
              </a:lnSpc>
              <a:spcBef>
                <a:spcPts val="0"/>
              </a:spcBef>
              <a:buFont typeface="Wingdings" panose="05000000000000000000" pitchFamily="2" charset="2"/>
              <a:buChar char="q"/>
            </a:pPr>
            <a:r>
              <a:rPr lang="en-US" sz="2400" b="1" dirty="0" err="1" smtClean="0"/>
              <a:t>Puskesmas</a:t>
            </a:r>
            <a:r>
              <a:rPr lang="en-US" sz="2400" b="1" dirty="0" smtClean="0"/>
              <a:t> </a:t>
            </a:r>
            <a:r>
              <a:rPr lang="en-US" sz="2400" b="1" dirty="0" err="1" smtClean="0"/>
              <a:t>menyelenggarakan</a:t>
            </a:r>
            <a:r>
              <a:rPr lang="en-US" sz="2400" b="1" dirty="0" smtClean="0"/>
              <a:t> </a:t>
            </a:r>
            <a:r>
              <a:rPr lang="en-US" sz="2400" b="1" dirty="0"/>
              <a:t>u</a:t>
            </a:r>
            <a:r>
              <a:rPr lang="id-ID" sz="2400" b="1" dirty="0" smtClean="0"/>
              <a:t>paya </a:t>
            </a:r>
            <a:r>
              <a:rPr lang="id-ID" sz="2400" b="1" dirty="0"/>
              <a:t>kesehatan masyarakat </a:t>
            </a:r>
            <a:r>
              <a:rPr lang="en-US" sz="2400" b="1" dirty="0" smtClean="0"/>
              <a:t>(</a:t>
            </a:r>
            <a:r>
              <a:rPr lang="en-US" sz="2400" b="1" dirty="0" smtClean="0">
                <a:solidFill>
                  <a:srgbClr val="FF0000"/>
                </a:solidFill>
              </a:rPr>
              <a:t>UKM</a:t>
            </a:r>
            <a:r>
              <a:rPr lang="en-US" sz="2400" b="1" dirty="0" smtClean="0"/>
              <a:t>) </a:t>
            </a:r>
            <a:r>
              <a:rPr lang="en-US" sz="2400" b="1" dirty="0" err="1" smtClean="0"/>
              <a:t>tingkat</a:t>
            </a:r>
            <a:r>
              <a:rPr lang="en-US" sz="2400" b="1" dirty="0" smtClean="0"/>
              <a:t> </a:t>
            </a:r>
            <a:r>
              <a:rPr lang="en-US" sz="2400" b="1" dirty="0" err="1" smtClean="0"/>
              <a:t>pertama</a:t>
            </a:r>
            <a:r>
              <a:rPr lang="en-US" sz="2400" b="1" dirty="0" smtClean="0"/>
              <a:t> </a:t>
            </a:r>
            <a:r>
              <a:rPr lang="en-US" sz="2400" b="1" dirty="0" err="1" smtClean="0"/>
              <a:t>dan</a:t>
            </a:r>
            <a:r>
              <a:rPr lang="en-US" sz="2400" b="1" dirty="0" smtClean="0"/>
              <a:t> </a:t>
            </a:r>
            <a:r>
              <a:rPr lang="en-US" sz="2400" b="1" dirty="0" err="1" smtClean="0"/>
              <a:t>upaya</a:t>
            </a:r>
            <a:r>
              <a:rPr lang="en-US" sz="2400" b="1" dirty="0" smtClean="0"/>
              <a:t> </a:t>
            </a:r>
            <a:r>
              <a:rPr lang="en-US" sz="2400" b="1" dirty="0" err="1" smtClean="0"/>
              <a:t>kesehatan</a:t>
            </a:r>
            <a:r>
              <a:rPr lang="en-US" sz="2400" b="1" dirty="0" smtClean="0"/>
              <a:t> </a:t>
            </a:r>
            <a:r>
              <a:rPr lang="en-US" sz="2400" b="1" dirty="0" err="1" smtClean="0"/>
              <a:t>perseorangan</a:t>
            </a:r>
            <a:r>
              <a:rPr lang="en-US" sz="2400" b="1" dirty="0" smtClean="0"/>
              <a:t> (</a:t>
            </a:r>
            <a:r>
              <a:rPr lang="en-US" sz="2400" b="1" dirty="0" smtClean="0">
                <a:solidFill>
                  <a:srgbClr val="FF0000"/>
                </a:solidFill>
              </a:rPr>
              <a:t>UKP</a:t>
            </a:r>
            <a:r>
              <a:rPr lang="en-US" sz="2400" b="1" dirty="0" smtClean="0"/>
              <a:t>)  </a:t>
            </a:r>
            <a:r>
              <a:rPr lang="en-US" sz="2400" b="1" dirty="0" err="1" smtClean="0"/>
              <a:t>tingkat</a:t>
            </a:r>
            <a:r>
              <a:rPr lang="en-US" sz="2400" b="1" dirty="0" smtClean="0"/>
              <a:t> </a:t>
            </a:r>
            <a:r>
              <a:rPr lang="en-US" sz="2400" b="1" dirty="0" err="1" smtClean="0"/>
              <a:t>pertama</a:t>
            </a:r>
            <a:r>
              <a:rPr lang="en-US" sz="2400" b="1" dirty="0" smtClean="0"/>
              <a:t>  yang </a:t>
            </a:r>
            <a:r>
              <a:rPr lang="en-US" sz="2400" b="1" dirty="0" err="1" smtClean="0"/>
              <a:t>dilaksanakan</a:t>
            </a:r>
            <a:r>
              <a:rPr lang="en-US" sz="2400" b="1" dirty="0" smtClean="0"/>
              <a:t> </a:t>
            </a:r>
            <a:r>
              <a:rPr lang="en-US" sz="2400" b="1" dirty="0" err="1" smtClean="0"/>
              <a:t>secara</a:t>
            </a:r>
            <a:r>
              <a:rPr lang="en-US" sz="2400" b="1" dirty="0" smtClean="0"/>
              <a:t> </a:t>
            </a:r>
            <a:r>
              <a:rPr lang="en-US" sz="2400" b="1" dirty="0" err="1" smtClean="0">
                <a:solidFill>
                  <a:srgbClr val="FF0000"/>
                </a:solidFill>
              </a:rPr>
              <a:t>terintegrasi</a:t>
            </a:r>
            <a:r>
              <a:rPr lang="en-US" sz="2400" b="1" dirty="0" smtClean="0">
                <a:solidFill>
                  <a:srgbClr val="FF0000"/>
                </a:solidFill>
              </a:rPr>
              <a:t> </a:t>
            </a:r>
            <a:r>
              <a:rPr lang="en-US" sz="2400" b="1" dirty="0" err="1" smtClean="0"/>
              <a:t>dan</a:t>
            </a:r>
            <a:r>
              <a:rPr lang="en-US" sz="2400" b="1" dirty="0" smtClean="0"/>
              <a:t> </a:t>
            </a:r>
            <a:r>
              <a:rPr lang="en-US" sz="2400" b="1" dirty="0" err="1" smtClean="0">
                <a:solidFill>
                  <a:srgbClr val="FF0000"/>
                </a:solidFill>
              </a:rPr>
              <a:t>bersinambungan</a:t>
            </a:r>
            <a:r>
              <a:rPr lang="en-US" sz="2400" b="1" dirty="0" smtClean="0"/>
              <a:t> (</a:t>
            </a:r>
            <a:r>
              <a:rPr lang="en-US" sz="2400" b="1" dirty="0" err="1" smtClean="0"/>
              <a:t>Pasal</a:t>
            </a:r>
            <a:r>
              <a:rPr lang="en-US" sz="2400" b="1" dirty="0" smtClean="0"/>
              <a:t> 35)</a:t>
            </a:r>
            <a:endParaRPr lang="id-ID" sz="2400" b="1" dirty="0" smtClean="0"/>
          </a:p>
        </p:txBody>
      </p:sp>
    </p:spTree>
    <p:extLst>
      <p:ext uri="{BB962C8B-B14F-4D97-AF65-F5344CB8AC3E}">
        <p14:creationId xmlns:p14="http://schemas.microsoft.com/office/powerpoint/2010/main" val="315921046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616371" y="623860"/>
            <a:ext cx="10966029" cy="627291"/>
          </a:xfrm>
        </p:spPr>
        <p:txBody>
          <a:bodyPr>
            <a:noAutofit/>
          </a:bodyPr>
          <a:lstStyle/>
          <a:p>
            <a:r>
              <a:rPr lang="id-ID" sz="3200" b="1" dirty="0" smtClean="0"/>
              <a:t>PERMENKES 75 TAHUN 2014 tentang PUSKESMAS</a:t>
            </a:r>
            <a:endParaRPr lang="id-ID" sz="3200" b="1" dirty="0"/>
          </a:p>
        </p:txBody>
      </p:sp>
      <p:sp>
        <p:nvSpPr>
          <p:cNvPr id="3" name="Content Placeholder 2"/>
          <p:cNvSpPr>
            <a:spLocks noGrp="1"/>
          </p:cNvSpPr>
          <p:nvPr>
            <p:ph idx="1"/>
          </p:nvPr>
        </p:nvSpPr>
        <p:spPr>
          <a:xfrm>
            <a:off x="616371" y="1942088"/>
            <a:ext cx="10966029" cy="3765677"/>
          </a:xfrm>
        </p:spPr>
        <p:txBody>
          <a:bodyPr>
            <a:noAutofit/>
          </a:bodyPr>
          <a:lstStyle/>
          <a:p>
            <a:pPr marL="0" indent="0">
              <a:lnSpc>
                <a:spcPct val="110000"/>
              </a:lnSpc>
              <a:buNone/>
            </a:pPr>
            <a:r>
              <a:rPr lang="en-US" sz="2800" b="1" dirty="0" err="1" smtClean="0"/>
              <a:t>Dalam</a:t>
            </a:r>
            <a:r>
              <a:rPr lang="en-US" sz="2800" b="1" dirty="0" smtClean="0"/>
              <a:t> </a:t>
            </a:r>
            <a:r>
              <a:rPr lang="en-US" sz="2800" b="1" dirty="0" err="1" smtClean="0"/>
              <a:t>rangka</a:t>
            </a:r>
            <a:r>
              <a:rPr lang="en-US" sz="2800" b="1" dirty="0" smtClean="0"/>
              <a:t> </a:t>
            </a:r>
            <a:r>
              <a:rPr lang="en-US" sz="2800" b="1" dirty="0" err="1" smtClean="0"/>
              <a:t>meningkatkan</a:t>
            </a:r>
            <a:r>
              <a:rPr lang="en-US" sz="2800" b="1" dirty="0" smtClean="0"/>
              <a:t> </a:t>
            </a:r>
            <a:r>
              <a:rPr lang="en-US" sz="2800" b="1" dirty="0" err="1" smtClean="0"/>
              <a:t>aksesibilitas</a:t>
            </a:r>
            <a:r>
              <a:rPr lang="en-US" sz="2800" b="1" dirty="0" smtClean="0"/>
              <a:t> </a:t>
            </a:r>
            <a:r>
              <a:rPr lang="en-US" sz="2800" b="1" dirty="0" err="1" smtClean="0"/>
              <a:t>pelayanan</a:t>
            </a:r>
            <a:r>
              <a:rPr lang="en-US" sz="2800" b="1" dirty="0" smtClean="0"/>
              <a:t>, </a:t>
            </a:r>
            <a:r>
              <a:rPr lang="en-US" sz="2800" b="1" dirty="0" err="1" smtClean="0"/>
              <a:t>Puskesmas</a:t>
            </a:r>
            <a:r>
              <a:rPr lang="en-US" sz="2800" b="1" dirty="0" smtClean="0"/>
              <a:t> </a:t>
            </a:r>
            <a:r>
              <a:rPr lang="en-US" sz="2800" b="1" dirty="0" err="1" smtClean="0"/>
              <a:t>didukung</a:t>
            </a:r>
            <a:r>
              <a:rPr lang="en-US" sz="2800" b="1" dirty="0" smtClean="0"/>
              <a:t> </a:t>
            </a:r>
            <a:r>
              <a:rPr lang="en-US" sz="2800" b="1" dirty="0" err="1" smtClean="0"/>
              <a:t>oleh</a:t>
            </a:r>
            <a:r>
              <a:rPr lang="en-US" sz="2800" b="1" dirty="0" smtClean="0"/>
              <a:t>  (</a:t>
            </a:r>
            <a:r>
              <a:rPr lang="en-US" sz="2800" b="1" dirty="0" err="1" smtClean="0"/>
              <a:t>pasal</a:t>
            </a:r>
            <a:r>
              <a:rPr lang="en-US" sz="2800" b="1" dirty="0" smtClean="0"/>
              <a:t> 40)  :</a:t>
            </a:r>
            <a:endParaRPr lang="en-US" sz="2800" b="1" dirty="0"/>
          </a:p>
          <a:p>
            <a:pPr marL="361950" indent="-361950">
              <a:lnSpc>
                <a:spcPct val="110000"/>
              </a:lnSpc>
              <a:buFont typeface="Wingdings" panose="05000000000000000000" pitchFamily="2" charset="2"/>
              <a:buChar char="q"/>
            </a:pPr>
            <a:r>
              <a:rPr lang="en-US" sz="2800" b="1" dirty="0" err="1" smtClean="0">
                <a:solidFill>
                  <a:srgbClr val="FF0000"/>
                </a:solidFill>
              </a:rPr>
              <a:t>Jaringan</a:t>
            </a:r>
            <a:r>
              <a:rPr lang="en-US" sz="2800" b="1" dirty="0" smtClean="0">
                <a:solidFill>
                  <a:srgbClr val="FF0000"/>
                </a:solidFill>
              </a:rPr>
              <a:t> </a:t>
            </a:r>
            <a:r>
              <a:rPr lang="en-US" sz="2800" b="1" dirty="0" err="1" smtClean="0">
                <a:solidFill>
                  <a:srgbClr val="FF0000"/>
                </a:solidFill>
              </a:rPr>
              <a:t>pelayanan</a:t>
            </a:r>
            <a:r>
              <a:rPr lang="en-US" sz="2800" b="1" dirty="0" smtClean="0">
                <a:solidFill>
                  <a:srgbClr val="FF0000"/>
                </a:solidFill>
              </a:rPr>
              <a:t> </a:t>
            </a:r>
            <a:r>
              <a:rPr lang="en-US" sz="2800" b="1" dirty="0" err="1" smtClean="0">
                <a:solidFill>
                  <a:srgbClr val="FF0000"/>
                </a:solidFill>
              </a:rPr>
              <a:t>Puskesmas</a:t>
            </a:r>
            <a:r>
              <a:rPr lang="en-US" sz="2800" b="1" dirty="0" smtClean="0">
                <a:solidFill>
                  <a:srgbClr val="FF0000"/>
                </a:solidFill>
              </a:rPr>
              <a:t> </a:t>
            </a:r>
            <a:r>
              <a:rPr lang="en-US" sz="2800" b="1" dirty="0" smtClean="0"/>
              <a:t>: </a:t>
            </a:r>
            <a:r>
              <a:rPr lang="en-US" sz="2800" b="1" dirty="0" err="1" smtClean="0"/>
              <a:t>Puskesmas</a:t>
            </a:r>
            <a:r>
              <a:rPr lang="en-US" sz="2800" b="1" dirty="0" smtClean="0"/>
              <a:t> </a:t>
            </a:r>
            <a:r>
              <a:rPr lang="en-US" sz="2800" b="1" dirty="0" err="1" smtClean="0"/>
              <a:t>Pembantu</a:t>
            </a:r>
            <a:r>
              <a:rPr lang="en-US" sz="2800" b="1" dirty="0" smtClean="0"/>
              <a:t>, </a:t>
            </a:r>
            <a:r>
              <a:rPr lang="en-US" sz="2800" b="1" dirty="0" err="1" smtClean="0"/>
              <a:t>Puskesmas</a:t>
            </a:r>
            <a:r>
              <a:rPr lang="en-US" sz="2800" b="1" dirty="0" smtClean="0"/>
              <a:t> </a:t>
            </a:r>
            <a:r>
              <a:rPr lang="en-US" sz="2800" b="1" dirty="0" err="1" smtClean="0"/>
              <a:t>Keliling</a:t>
            </a:r>
            <a:r>
              <a:rPr lang="en-US" sz="2800" b="1" dirty="0" smtClean="0"/>
              <a:t>, </a:t>
            </a:r>
            <a:r>
              <a:rPr lang="en-US" sz="2800" b="1" dirty="0" err="1" smtClean="0"/>
              <a:t>dan</a:t>
            </a:r>
            <a:r>
              <a:rPr lang="en-US" sz="2800" b="1" dirty="0" smtClean="0"/>
              <a:t> </a:t>
            </a:r>
            <a:r>
              <a:rPr lang="en-US" sz="2800" b="1" dirty="0" err="1" smtClean="0"/>
              <a:t>bidan</a:t>
            </a:r>
            <a:r>
              <a:rPr lang="en-US" sz="2800" b="1" dirty="0" smtClean="0"/>
              <a:t> </a:t>
            </a:r>
            <a:r>
              <a:rPr lang="en-US" sz="2800" b="1" dirty="0" err="1" smtClean="0"/>
              <a:t>desa</a:t>
            </a:r>
            <a:endParaRPr lang="en-US" sz="2800" b="1" dirty="0" smtClean="0"/>
          </a:p>
          <a:p>
            <a:pPr marL="361950" indent="-361950">
              <a:lnSpc>
                <a:spcPct val="110000"/>
              </a:lnSpc>
              <a:buFont typeface="Wingdings" panose="05000000000000000000" pitchFamily="2" charset="2"/>
              <a:buChar char="q"/>
            </a:pPr>
            <a:r>
              <a:rPr lang="en-US" sz="2800" b="1" dirty="0" err="1" smtClean="0">
                <a:solidFill>
                  <a:srgbClr val="FF0000"/>
                </a:solidFill>
              </a:rPr>
              <a:t>Jejaring</a:t>
            </a:r>
            <a:r>
              <a:rPr lang="en-US" sz="2800" b="1" dirty="0" smtClean="0">
                <a:solidFill>
                  <a:srgbClr val="FF0000"/>
                </a:solidFill>
              </a:rPr>
              <a:t> </a:t>
            </a:r>
            <a:r>
              <a:rPr lang="en-US" sz="2800" b="1" dirty="0" err="1" smtClean="0">
                <a:solidFill>
                  <a:srgbClr val="FF0000"/>
                </a:solidFill>
              </a:rPr>
              <a:t>Fasilitas</a:t>
            </a:r>
            <a:r>
              <a:rPr lang="en-US" sz="2800" b="1" dirty="0" smtClean="0">
                <a:solidFill>
                  <a:srgbClr val="FF0000"/>
                </a:solidFill>
              </a:rPr>
              <a:t> </a:t>
            </a:r>
            <a:r>
              <a:rPr lang="en-US" sz="2800" b="1" dirty="0" err="1" smtClean="0">
                <a:solidFill>
                  <a:srgbClr val="FF0000"/>
                </a:solidFill>
              </a:rPr>
              <a:t>pelayanan</a:t>
            </a:r>
            <a:r>
              <a:rPr lang="en-US" sz="2800" b="1" dirty="0" smtClean="0">
                <a:solidFill>
                  <a:srgbClr val="FF0000"/>
                </a:solidFill>
              </a:rPr>
              <a:t> </a:t>
            </a:r>
            <a:r>
              <a:rPr lang="en-US" sz="2800" b="1" dirty="0" err="1" smtClean="0">
                <a:solidFill>
                  <a:srgbClr val="FF0000"/>
                </a:solidFill>
              </a:rPr>
              <a:t>kesehatan</a:t>
            </a:r>
            <a:r>
              <a:rPr lang="en-US" sz="2800" b="1" dirty="0" smtClean="0">
                <a:solidFill>
                  <a:srgbClr val="FF0000"/>
                </a:solidFill>
              </a:rPr>
              <a:t> </a:t>
            </a:r>
            <a:r>
              <a:rPr lang="en-US" sz="2800" b="1" dirty="0" smtClean="0"/>
              <a:t>: </a:t>
            </a:r>
            <a:r>
              <a:rPr lang="en-US" sz="2800" b="1" dirty="0" err="1" smtClean="0"/>
              <a:t>klinik</a:t>
            </a:r>
            <a:r>
              <a:rPr lang="en-US" sz="2800" b="1" dirty="0" smtClean="0"/>
              <a:t>, </a:t>
            </a:r>
            <a:r>
              <a:rPr lang="en-US" sz="2800" b="1" dirty="0" err="1" smtClean="0"/>
              <a:t>rumah</a:t>
            </a:r>
            <a:r>
              <a:rPr lang="en-US" sz="2800" b="1" dirty="0" smtClean="0"/>
              <a:t> </a:t>
            </a:r>
            <a:r>
              <a:rPr lang="en-US" sz="2800" b="1" dirty="0" err="1" smtClean="0"/>
              <a:t>sakit</a:t>
            </a:r>
            <a:r>
              <a:rPr lang="en-US" sz="2800" b="1" dirty="0" smtClean="0"/>
              <a:t>, </a:t>
            </a:r>
            <a:r>
              <a:rPr lang="en-US" sz="2800" b="1" dirty="0" err="1" smtClean="0"/>
              <a:t>apotek</a:t>
            </a:r>
            <a:r>
              <a:rPr lang="en-US" sz="2800" b="1" dirty="0" smtClean="0"/>
              <a:t>, </a:t>
            </a:r>
            <a:r>
              <a:rPr lang="en-US" sz="2800" b="1" dirty="0" err="1" smtClean="0"/>
              <a:t>laboratorium</a:t>
            </a:r>
            <a:r>
              <a:rPr lang="en-US" sz="2800" b="1" dirty="0" smtClean="0"/>
              <a:t>,  </a:t>
            </a:r>
            <a:r>
              <a:rPr lang="en-US" sz="2800" b="1" dirty="0" err="1" smtClean="0"/>
              <a:t>dan</a:t>
            </a:r>
            <a:r>
              <a:rPr lang="en-US" sz="2800" b="1" dirty="0" smtClean="0"/>
              <a:t> </a:t>
            </a:r>
            <a:r>
              <a:rPr lang="en-US" sz="2800" b="1" dirty="0" err="1" smtClean="0"/>
              <a:t>fasilitas</a:t>
            </a:r>
            <a:r>
              <a:rPr lang="en-US" sz="2800" b="1" dirty="0" smtClean="0"/>
              <a:t> </a:t>
            </a:r>
            <a:r>
              <a:rPr lang="en-US" sz="2800" b="1" dirty="0" err="1" smtClean="0"/>
              <a:t>pelayanan</a:t>
            </a:r>
            <a:r>
              <a:rPr lang="en-US" sz="2800" b="1" dirty="0" smtClean="0"/>
              <a:t> </a:t>
            </a:r>
            <a:r>
              <a:rPr lang="en-US" sz="2800" b="1" dirty="0" err="1" smtClean="0"/>
              <a:t>kesehatan</a:t>
            </a:r>
            <a:r>
              <a:rPr lang="en-US" sz="2800" b="1" dirty="0" smtClean="0"/>
              <a:t> </a:t>
            </a:r>
            <a:r>
              <a:rPr lang="en-US" sz="2800" b="1" dirty="0" err="1" smtClean="0"/>
              <a:t>lainnya</a:t>
            </a:r>
            <a:r>
              <a:rPr lang="en-US" sz="2800" b="1" dirty="0" smtClean="0"/>
              <a:t>.</a:t>
            </a:r>
          </a:p>
        </p:txBody>
      </p:sp>
    </p:spTree>
    <p:extLst>
      <p:ext uri="{BB962C8B-B14F-4D97-AF65-F5344CB8AC3E}">
        <p14:creationId xmlns:p14="http://schemas.microsoft.com/office/powerpoint/2010/main" val="25834033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33025" y="387369"/>
            <a:ext cx="5124451" cy="741353"/>
          </a:xfrm>
        </p:spPr>
        <p:txBody>
          <a:bodyPr/>
          <a:lstStyle/>
          <a:p>
            <a:r>
              <a:rPr lang="en-US" sz="3600" b="1" dirty="0" smtClean="0"/>
              <a:t>DESKRIPSI SINGKAT</a:t>
            </a:r>
            <a:endParaRPr lang="en-US" sz="3600" b="1" dirty="0"/>
          </a:p>
        </p:txBody>
      </p:sp>
      <p:sp>
        <p:nvSpPr>
          <p:cNvPr id="3" name="Content Placeholder 2"/>
          <p:cNvSpPr>
            <a:spLocks noGrp="1"/>
          </p:cNvSpPr>
          <p:nvPr>
            <p:ph idx="1"/>
          </p:nvPr>
        </p:nvSpPr>
        <p:spPr>
          <a:xfrm>
            <a:off x="720311" y="1370592"/>
            <a:ext cx="10992880" cy="5329620"/>
          </a:xfrm>
        </p:spPr>
        <p:txBody>
          <a:bodyPr>
            <a:normAutofit/>
          </a:bodyPr>
          <a:lstStyle/>
          <a:p>
            <a:r>
              <a:rPr lang="id-ID" sz="2400" b="1" dirty="0"/>
              <a:t>Program Indonesia Sehat </a:t>
            </a:r>
            <a:r>
              <a:rPr lang="en-US" sz="2400" b="1" dirty="0" err="1"/>
              <a:t>dilaksanakan</a:t>
            </a:r>
            <a:r>
              <a:rPr lang="en-US" sz="2400" b="1" dirty="0"/>
              <a:t> </a:t>
            </a:r>
            <a:r>
              <a:rPr lang="en-US" sz="2400" b="1" dirty="0" err="1"/>
              <a:t>untuk</a:t>
            </a:r>
            <a:r>
              <a:rPr lang="en-US" sz="2400" b="1" dirty="0"/>
              <a:t> </a:t>
            </a:r>
            <a:r>
              <a:rPr lang="id-ID" sz="2400" b="1" dirty="0"/>
              <a:t>meningkatkan derajat kesehatan masyarakat </a:t>
            </a:r>
            <a:r>
              <a:rPr lang="en-US" sz="2400" b="1" dirty="0" smtClean="0"/>
              <a:t> </a:t>
            </a:r>
            <a:endParaRPr lang="en-US" sz="2400" b="1" dirty="0"/>
          </a:p>
          <a:p>
            <a:r>
              <a:rPr lang="en-US" sz="2400" b="1" dirty="0" err="1"/>
              <a:t>Pe</a:t>
            </a:r>
            <a:r>
              <a:rPr lang="id-ID" sz="2400" b="1" dirty="0"/>
              <a:t>laksanakan Program Indonesia Sehat </a:t>
            </a:r>
            <a:r>
              <a:rPr lang="en-US" sz="2400" b="1" dirty="0" err="1" smtClean="0"/>
              <a:t>diselenggarakan</a:t>
            </a:r>
            <a:r>
              <a:rPr lang="en-US" sz="2400" b="1" dirty="0" smtClean="0"/>
              <a:t> </a:t>
            </a:r>
            <a:r>
              <a:rPr lang="en-US" sz="2400" b="1" dirty="0" err="1"/>
              <a:t>melalui</a:t>
            </a:r>
            <a:r>
              <a:rPr lang="en-US" sz="2400" b="1" dirty="0"/>
              <a:t> </a:t>
            </a:r>
            <a:r>
              <a:rPr lang="en-US" sz="2400" b="1" dirty="0" err="1"/>
              <a:t>pendekatan</a:t>
            </a:r>
            <a:r>
              <a:rPr lang="en-US" sz="2400" b="1" dirty="0"/>
              <a:t> </a:t>
            </a:r>
            <a:r>
              <a:rPr lang="en-US" sz="2400" b="1" dirty="0" err="1" smtClean="0"/>
              <a:t>keluarga</a:t>
            </a:r>
            <a:endParaRPr lang="en-US" sz="2400" b="1" dirty="0" smtClean="0"/>
          </a:p>
          <a:p>
            <a:r>
              <a:rPr lang="en-US" sz="2400" b="1" dirty="0" smtClean="0"/>
              <a:t>I</a:t>
            </a:r>
            <a:r>
              <a:rPr lang="id-ID" sz="2400" b="1" dirty="0" smtClean="0"/>
              <a:t>ntegrasi</a:t>
            </a:r>
            <a:r>
              <a:rPr lang="en-US" sz="2400" b="1" dirty="0" smtClean="0"/>
              <a:t> </a:t>
            </a:r>
            <a:r>
              <a:rPr lang="id-ID" sz="2400" b="1" dirty="0" smtClean="0"/>
              <a:t>upaya </a:t>
            </a:r>
            <a:r>
              <a:rPr lang="id-ID" sz="2400" b="1" dirty="0"/>
              <a:t>kesehatan perorangan (UKP) dan upaya kesehatan masyarakat (UKM) secara berkesinambungan, dengan target </a:t>
            </a:r>
            <a:r>
              <a:rPr lang="en-US" sz="2400" b="1" dirty="0" smtClean="0"/>
              <a:t>/ focus </a:t>
            </a:r>
            <a:r>
              <a:rPr lang="id-ID" sz="2400" b="1" dirty="0" smtClean="0"/>
              <a:t>keluarga</a:t>
            </a:r>
            <a:r>
              <a:rPr lang="id-ID" sz="2400" b="1" dirty="0"/>
              <a:t>, </a:t>
            </a:r>
            <a:r>
              <a:rPr lang="en-US" sz="2400" b="1" dirty="0" err="1"/>
              <a:t>ber</a:t>
            </a:r>
            <a:r>
              <a:rPr lang="id-ID" sz="2400" b="1" dirty="0"/>
              <a:t>dasarkan data dan informasi dari Profil Kesehatan Keluarga. </a:t>
            </a:r>
            <a:endParaRPr lang="en-US" sz="2400" b="1" dirty="0" smtClean="0"/>
          </a:p>
          <a:p>
            <a:r>
              <a:rPr lang="id-ID" sz="2400" b="1" dirty="0" smtClean="0"/>
              <a:t>Pendekatan </a:t>
            </a:r>
            <a:r>
              <a:rPr lang="id-ID" sz="2400" b="1" dirty="0"/>
              <a:t>keluarga adalah salah satu cara Puskesmas untuk meningkatkan jangkauan sasaran dan mendekatkan/meningkatkan akses pelayanan kesehatan di wilayah kerjanya dengan mendatangi keluarga. </a:t>
            </a:r>
            <a:r>
              <a:rPr lang="en-US" sz="2400" b="1" dirty="0" smtClean="0"/>
              <a:t> </a:t>
            </a:r>
            <a:endParaRPr lang="en-US" sz="2400" b="1" dirty="0"/>
          </a:p>
          <a:p>
            <a:endParaRPr lang="en-US" b="1" dirty="0"/>
          </a:p>
        </p:txBody>
      </p:sp>
      <p:sp>
        <p:nvSpPr>
          <p:cNvPr id="9" name="TextBox 8"/>
          <p:cNvSpPr txBox="1"/>
          <p:nvPr/>
        </p:nvSpPr>
        <p:spPr>
          <a:xfrm>
            <a:off x="11340479" y="6330880"/>
            <a:ext cx="834784" cy="369332"/>
          </a:xfrm>
          <a:prstGeom prst="rect">
            <a:avLst/>
          </a:prstGeom>
          <a:noFill/>
        </p:spPr>
        <p:txBody>
          <a:bodyPr wrap="square" rtlCol="0">
            <a:spAutoFit/>
          </a:bodyPr>
          <a:lstStyle/>
          <a:p>
            <a:pPr algn="ctr"/>
            <a:r>
              <a:rPr lang="en-US" dirty="0" smtClean="0"/>
              <a:t>2</a:t>
            </a:r>
            <a:endParaRPr lang="en-US" dirty="0"/>
          </a:p>
        </p:txBody>
      </p:sp>
    </p:spTree>
    <p:extLst>
      <p:ext uri="{BB962C8B-B14F-4D97-AF65-F5344CB8AC3E}">
        <p14:creationId xmlns:p14="http://schemas.microsoft.com/office/powerpoint/2010/main" val="408691619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1" descr="http://www.cliparthut.com/clip-arts/1736/target-with-arrow-symbol-173648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06609" y="2227096"/>
            <a:ext cx="2757408" cy="246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extBox 4"/>
          <p:cNvSpPr txBox="1">
            <a:spLocks noChangeArrowheads="1"/>
          </p:cNvSpPr>
          <p:nvPr/>
        </p:nvSpPr>
        <p:spPr bwMode="auto">
          <a:xfrm>
            <a:off x="6528554" y="2048024"/>
            <a:ext cx="4335463" cy="369332"/>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US" altLang="en-US" sz="1800">
              <a:latin typeface="Arial" panose="020B0604020202020204" pitchFamily="34" charset="0"/>
            </a:endParaRPr>
          </a:p>
        </p:txBody>
      </p:sp>
      <p:sp>
        <p:nvSpPr>
          <p:cNvPr id="32772" name="Title 1"/>
          <p:cNvSpPr>
            <a:spLocks noGrp="1"/>
          </p:cNvSpPr>
          <p:nvPr>
            <p:ph type="title"/>
          </p:nvPr>
        </p:nvSpPr>
        <p:spPr>
          <a:xfrm>
            <a:off x="3216475" y="468598"/>
            <a:ext cx="6846888" cy="990600"/>
          </a:xfrm>
          <a:solidFill>
            <a:schemeClr val="bg1"/>
          </a:solidFill>
        </p:spPr>
        <p:txBody>
          <a:bodyPr/>
          <a:lstStyle/>
          <a:p>
            <a:pPr algn="ctr" eaLnBrk="1" hangingPunct="1"/>
            <a:r>
              <a:rPr lang="id-ID" altLang="en-US" sz="3600" b="1" dirty="0" smtClean="0"/>
              <a:t>DUA “SAYAP” PUSKESMAS</a:t>
            </a:r>
          </a:p>
        </p:txBody>
      </p:sp>
      <p:pic>
        <p:nvPicPr>
          <p:cNvPr id="32773" name="Picture 2"/>
          <p:cNvPicPr>
            <a:picLocks noChangeAspect="1" noChangeArrowheads="1"/>
          </p:cNvPicPr>
          <p:nvPr/>
        </p:nvPicPr>
        <p:blipFill>
          <a:blip r:embed="rId4">
            <a:extLst>
              <a:ext uri="{28A0092B-C50C-407E-A947-70E740481C1C}">
                <a14:useLocalDpi xmlns:a14="http://schemas.microsoft.com/office/drawing/2010/main" val="0"/>
              </a:ext>
            </a:extLst>
          </a:blip>
          <a:srcRect t="-2" r="26273" b="699"/>
          <a:stretch>
            <a:fillRect/>
          </a:stretch>
        </p:blipFill>
        <p:spPr bwMode="auto">
          <a:xfrm>
            <a:off x="794129" y="1805084"/>
            <a:ext cx="5481259" cy="4846443"/>
          </a:xfrm>
          <a:prstGeom prst="rect">
            <a:avLst/>
          </a:prstGeom>
          <a:solidFill>
            <a:schemeClr val="bg1"/>
          </a:solidFill>
          <a:ln>
            <a:noFill/>
          </a:ln>
          <a:extLst/>
        </p:spPr>
      </p:pic>
      <p:pic>
        <p:nvPicPr>
          <p:cNvPr id="32774"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367524">
            <a:off x="3689351" y="3670305"/>
            <a:ext cx="1951039" cy="189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8" name="TextBox 6"/>
          <p:cNvSpPr txBox="1">
            <a:spLocks noChangeArrowheads="1"/>
          </p:cNvSpPr>
          <p:nvPr/>
        </p:nvSpPr>
        <p:spPr bwMode="auto">
          <a:xfrm>
            <a:off x="4176715" y="3276600"/>
            <a:ext cx="72154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000" b="1" dirty="0">
                <a:latin typeface="Arial" panose="020B0604020202020204" pitchFamily="34" charset="0"/>
              </a:rPr>
              <a:t>UKP</a:t>
            </a:r>
          </a:p>
        </p:txBody>
      </p:sp>
      <p:sp>
        <p:nvSpPr>
          <p:cNvPr id="32779" name="TextBox 7"/>
          <p:cNvSpPr txBox="1">
            <a:spLocks noChangeArrowheads="1"/>
          </p:cNvSpPr>
          <p:nvPr/>
        </p:nvSpPr>
        <p:spPr bwMode="auto">
          <a:xfrm>
            <a:off x="3067051" y="4122738"/>
            <a:ext cx="76876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000" b="1" dirty="0">
                <a:latin typeface="Arial" panose="020B0604020202020204" pitchFamily="34" charset="0"/>
              </a:rPr>
              <a:t>UKM</a:t>
            </a:r>
          </a:p>
        </p:txBody>
      </p:sp>
      <p:grpSp>
        <p:nvGrpSpPr>
          <p:cNvPr id="32781" name="Group 6"/>
          <p:cNvGrpSpPr>
            <a:grpSpLocks/>
          </p:cNvGrpSpPr>
          <p:nvPr/>
        </p:nvGrpSpPr>
        <p:grpSpPr bwMode="auto">
          <a:xfrm>
            <a:off x="1435020" y="1624970"/>
            <a:ext cx="2546405" cy="2305777"/>
            <a:chOff x="-1098374" y="1657682"/>
            <a:chExt cx="2535585" cy="2232410"/>
          </a:xfrm>
        </p:grpSpPr>
        <p:sp>
          <p:nvSpPr>
            <p:cNvPr id="4" name="Oval Callout 3"/>
            <p:cNvSpPr/>
            <p:nvPr/>
          </p:nvSpPr>
          <p:spPr>
            <a:xfrm>
              <a:off x="-1098374" y="1657682"/>
              <a:ext cx="2535585" cy="1907720"/>
            </a:xfrm>
            <a:prstGeom prst="wedgeEllipseCallout">
              <a:avLst>
                <a:gd name="adj1" fmla="val 51442"/>
                <a:gd name="adj2" fmla="val 72571"/>
              </a:avLst>
            </a:prstGeom>
            <a:solidFill>
              <a:srgbClr val="FF66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2786" name="TextBox 5"/>
            <p:cNvSpPr txBox="1">
              <a:spLocks noChangeArrowheads="1"/>
            </p:cNvSpPr>
            <p:nvPr/>
          </p:nvSpPr>
          <p:spPr bwMode="auto">
            <a:xfrm>
              <a:off x="-869844" y="1744611"/>
              <a:ext cx="2138898" cy="2145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000" dirty="0">
                  <a:solidFill>
                    <a:srgbClr val="FFFFFF"/>
                  </a:solidFill>
                  <a:latin typeface="Arial" panose="020B0604020202020204" pitchFamily="34" charset="0"/>
                </a:rPr>
                <a:t>DAK </a:t>
              </a:r>
              <a:r>
                <a:rPr lang="en-US" altLang="en-US" sz="2000" dirty="0" err="1">
                  <a:solidFill>
                    <a:srgbClr val="FFFFFF"/>
                  </a:solidFill>
                  <a:latin typeface="Arial" panose="020B0604020202020204" pitchFamily="34" charset="0"/>
                </a:rPr>
                <a:t>Fisik</a:t>
              </a:r>
              <a:endParaRPr lang="en-US" altLang="en-US" sz="2000" dirty="0">
                <a:solidFill>
                  <a:srgbClr val="FFFFFF"/>
                </a:solidFill>
                <a:latin typeface="Arial" panose="020B0604020202020204" pitchFamily="34" charset="0"/>
              </a:endParaRPr>
            </a:p>
            <a:p>
              <a:pPr algn="ctr" eaLnBrk="1" hangingPunct="1">
                <a:spcBef>
                  <a:spcPct val="0"/>
                </a:spcBef>
                <a:buFontTx/>
                <a:buNone/>
              </a:pPr>
              <a:r>
                <a:rPr lang="en-US" altLang="en-US" sz="2000" dirty="0">
                  <a:solidFill>
                    <a:srgbClr val="FFFFFF"/>
                  </a:solidFill>
                  <a:latin typeface="Arial" panose="020B0604020202020204" pitchFamily="34" charset="0"/>
                </a:rPr>
                <a:t>DAK Non </a:t>
              </a:r>
              <a:r>
                <a:rPr lang="en-US" altLang="en-US" sz="2000" dirty="0" err="1">
                  <a:solidFill>
                    <a:srgbClr val="FFFFFF"/>
                  </a:solidFill>
                  <a:latin typeface="Arial" panose="020B0604020202020204" pitchFamily="34" charset="0"/>
                </a:rPr>
                <a:t>Fisik</a:t>
              </a:r>
              <a:r>
                <a:rPr lang="en-US" altLang="en-US" sz="2000" dirty="0">
                  <a:solidFill>
                    <a:srgbClr val="FFFFFF"/>
                  </a:solidFill>
                  <a:latin typeface="Arial" panose="020B0604020202020204" pitchFamily="34" charset="0"/>
                </a:rPr>
                <a:t> (</a:t>
              </a:r>
              <a:r>
                <a:rPr lang="en-US" altLang="en-US" sz="2000" dirty="0" err="1">
                  <a:solidFill>
                    <a:srgbClr val="FFFFFF"/>
                  </a:solidFill>
                  <a:latin typeface="Arial" panose="020B0604020202020204" pitchFamily="34" charset="0"/>
                </a:rPr>
                <a:t>termasuk</a:t>
              </a:r>
              <a:r>
                <a:rPr lang="en-US" altLang="en-US" sz="2000" dirty="0">
                  <a:solidFill>
                    <a:srgbClr val="FFFFFF"/>
                  </a:solidFill>
                  <a:latin typeface="Arial" panose="020B0604020202020204" pitchFamily="34" charset="0"/>
                </a:rPr>
                <a:t> BOK</a:t>
              </a:r>
              <a:r>
                <a:rPr lang="en-US" altLang="en-US" sz="2000" dirty="0" smtClean="0">
                  <a:solidFill>
                    <a:srgbClr val="FFFFFF"/>
                  </a:solidFill>
                  <a:latin typeface="Arial" panose="020B0604020202020204" pitchFamily="34" charset="0"/>
                </a:rPr>
                <a:t>)</a:t>
              </a:r>
            </a:p>
            <a:p>
              <a:pPr algn="ctr" eaLnBrk="1" hangingPunct="1">
                <a:spcBef>
                  <a:spcPct val="0"/>
                </a:spcBef>
                <a:buFontTx/>
                <a:buNone/>
              </a:pPr>
              <a:r>
                <a:rPr lang="en-US" altLang="en-US" sz="2000" dirty="0" smtClean="0">
                  <a:solidFill>
                    <a:srgbClr val="FFFFFF"/>
                  </a:solidFill>
                  <a:latin typeface="Arial" panose="020B0604020202020204" pitchFamily="34" charset="0"/>
                </a:rPr>
                <a:t>JKN</a:t>
              </a:r>
            </a:p>
            <a:p>
              <a:pPr algn="ctr" eaLnBrk="1" hangingPunct="1">
                <a:spcBef>
                  <a:spcPct val="0"/>
                </a:spcBef>
                <a:buFontTx/>
                <a:buNone/>
              </a:pPr>
              <a:r>
                <a:rPr lang="en-US" altLang="en-US" sz="2000" dirty="0" smtClean="0">
                  <a:solidFill>
                    <a:srgbClr val="FFFFFF"/>
                  </a:solidFill>
                  <a:latin typeface="Arial" panose="020B0604020202020204" pitchFamily="34" charset="0"/>
                </a:rPr>
                <a:t>APBD</a:t>
              </a:r>
            </a:p>
            <a:p>
              <a:pPr algn="ctr" eaLnBrk="1" hangingPunct="1">
                <a:spcBef>
                  <a:spcPct val="0"/>
                </a:spcBef>
                <a:buFontTx/>
                <a:buNone/>
              </a:pPr>
              <a:r>
                <a:rPr lang="en-US" altLang="en-US" sz="2000" dirty="0" smtClean="0">
                  <a:solidFill>
                    <a:srgbClr val="FFFFFF"/>
                  </a:solidFill>
                  <a:latin typeface="Arial" panose="020B0604020202020204" pitchFamily="34" charset="0"/>
                </a:rPr>
                <a:t>ADD</a:t>
              </a:r>
              <a:endParaRPr lang="en-US" altLang="en-US" sz="2000" dirty="0">
                <a:solidFill>
                  <a:srgbClr val="FFFFFF"/>
                </a:solidFill>
                <a:latin typeface="Arial" panose="020B0604020202020204" pitchFamily="34" charset="0"/>
              </a:endParaRPr>
            </a:p>
            <a:p>
              <a:pPr algn="ctr" eaLnBrk="1" hangingPunct="1">
                <a:spcBef>
                  <a:spcPct val="0"/>
                </a:spcBef>
                <a:buFontTx/>
                <a:buNone/>
              </a:pPr>
              <a:endParaRPr lang="en-US" altLang="en-US" sz="1800" dirty="0">
                <a:solidFill>
                  <a:srgbClr val="FFFFFF"/>
                </a:solidFill>
                <a:latin typeface="Arial" panose="020B0604020202020204" pitchFamily="34" charset="0"/>
              </a:endParaRPr>
            </a:p>
          </p:txBody>
        </p:sp>
      </p:grpSp>
      <p:sp>
        <p:nvSpPr>
          <p:cNvPr id="32782" name="TextBox 8"/>
          <p:cNvSpPr txBox="1">
            <a:spLocks noChangeArrowheads="1"/>
          </p:cNvSpPr>
          <p:nvPr/>
        </p:nvSpPr>
        <p:spPr bwMode="auto">
          <a:xfrm>
            <a:off x="4898262" y="5018091"/>
            <a:ext cx="3728730" cy="1200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AutoNum type="arabicPeriod"/>
            </a:pPr>
            <a:r>
              <a:rPr lang="en-US" altLang="en-US" sz="2400" dirty="0" err="1">
                <a:latin typeface="Arial" panose="020B0604020202020204" pitchFamily="34" charset="0"/>
              </a:rPr>
              <a:t>Pemb</a:t>
            </a:r>
            <a:r>
              <a:rPr lang="en-US" altLang="en-US" sz="2400" dirty="0">
                <a:latin typeface="Arial" panose="020B0604020202020204" pitchFamily="34" charset="0"/>
              </a:rPr>
              <a:t>. </a:t>
            </a:r>
            <a:r>
              <a:rPr lang="en-US" altLang="en-US" sz="2400" dirty="0" err="1">
                <a:latin typeface="Arial" panose="020B0604020202020204" pitchFamily="34" charset="0"/>
              </a:rPr>
              <a:t>Wawasan</a:t>
            </a:r>
            <a:r>
              <a:rPr lang="en-US" altLang="en-US" sz="2400" dirty="0">
                <a:latin typeface="Arial" panose="020B0604020202020204" pitchFamily="34" charset="0"/>
              </a:rPr>
              <a:t> </a:t>
            </a:r>
            <a:r>
              <a:rPr lang="en-US" altLang="en-US" sz="2400" dirty="0" err="1">
                <a:latin typeface="Arial" panose="020B0604020202020204" pitchFamily="34" charset="0"/>
              </a:rPr>
              <a:t>kes</a:t>
            </a:r>
            <a:r>
              <a:rPr lang="en-US" altLang="en-US" sz="2400" dirty="0">
                <a:latin typeface="Arial" panose="020B0604020202020204" pitchFamily="34" charset="0"/>
              </a:rPr>
              <a:t>.</a:t>
            </a:r>
          </a:p>
          <a:p>
            <a:pPr eaLnBrk="1" hangingPunct="1">
              <a:spcBef>
                <a:spcPct val="0"/>
              </a:spcBef>
              <a:buFont typeface="Arial" panose="020B0604020202020204" pitchFamily="34" charset="0"/>
              <a:buAutoNum type="arabicPeriod"/>
            </a:pPr>
            <a:r>
              <a:rPr lang="en-US" altLang="en-US" sz="2400" dirty="0" err="1">
                <a:latin typeface="Arial" panose="020B0604020202020204" pitchFamily="34" charset="0"/>
              </a:rPr>
              <a:t>Pemberdayaan</a:t>
            </a:r>
            <a:r>
              <a:rPr lang="en-US" altLang="en-US" sz="2400" dirty="0">
                <a:latin typeface="Arial" panose="020B0604020202020204" pitchFamily="34" charset="0"/>
              </a:rPr>
              <a:t> </a:t>
            </a:r>
            <a:r>
              <a:rPr lang="en-US" altLang="en-US" sz="2400" dirty="0" err="1">
                <a:latin typeface="Arial" panose="020B0604020202020204" pitchFamily="34" charset="0"/>
              </a:rPr>
              <a:t>masy</a:t>
            </a:r>
            <a:r>
              <a:rPr lang="en-US" altLang="en-US" sz="2400" dirty="0">
                <a:latin typeface="Arial" panose="020B0604020202020204" pitchFamily="34" charset="0"/>
              </a:rPr>
              <a:t>.</a:t>
            </a:r>
          </a:p>
          <a:p>
            <a:pPr eaLnBrk="1" hangingPunct="1">
              <a:spcBef>
                <a:spcPct val="0"/>
              </a:spcBef>
              <a:buFont typeface="Arial" panose="020B0604020202020204" pitchFamily="34" charset="0"/>
              <a:buAutoNum type="arabicPeriod"/>
            </a:pPr>
            <a:r>
              <a:rPr lang="en-US" altLang="en-US" sz="2400" dirty="0" err="1">
                <a:latin typeface="Arial" panose="020B0604020202020204" pitchFamily="34" charset="0"/>
              </a:rPr>
              <a:t>Pendekatan</a:t>
            </a:r>
            <a:r>
              <a:rPr lang="en-US" altLang="en-US" sz="2400" dirty="0">
                <a:latin typeface="Arial" panose="020B0604020202020204" pitchFamily="34" charset="0"/>
              </a:rPr>
              <a:t> </a:t>
            </a:r>
            <a:r>
              <a:rPr lang="en-US" altLang="en-US" sz="2400" dirty="0" err="1">
                <a:latin typeface="Arial" panose="020B0604020202020204" pitchFamily="34" charset="0"/>
              </a:rPr>
              <a:t>keluarga</a:t>
            </a:r>
            <a:endParaRPr lang="en-US" altLang="en-US" sz="2400" dirty="0">
              <a:latin typeface="Arial" panose="020B0604020202020204" pitchFamily="34" charset="0"/>
            </a:endParaRPr>
          </a:p>
        </p:txBody>
      </p:sp>
      <p:pic>
        <p:nvPicPr>
          <p:cNvPr id="9" name="Picture 8"/>
          <p:cNvPicPr>
            <a:picLocks noChangeAspect="1"/>
          </p:cNvPicPr>
          <p:nvPr/>
        </p:nvPicPr>
        <p:blipFill>
          <a:blip r:embed="rId6"/>
          <a:stretch>
            <a:fillRect/>
          </a:stretch>
        </p:blipFill>
        <p:spPr>
          <a:xfrm>
            <a:off x="7894640" y="2597549"/>
            <a:ext cx="2762251" cy="1724025"/>
          </a:xfrm>
          <a:prstGeom prst="rect">
            <a:avLst/>
          </a:prstGeom>
          <a:scene3d>
            <a:camera prst="perspectiveContrastingLeftFacing"/>
            <a:lightRig rig="threePt" dir="t"/>
          </a:scene3d>
          <a:sp3d>
            <a:bevelT w="165100" prst="coolSlant"/>
          </a:sp3d>
        </p:spPr>
      </p:pic>
      <p:sp>
        <p:nvSpPr>
          <p:cNvPr id="10" name="TextBox 9"/>
          <p:cNvSpPr txBox="1"/>
          <p:nvPr/>
        </p:nvSpPr>
        <p:spPr>
          <a:xfrm rot="227506">
            <a:off x="8153396" y="4737150"/>
            <a:ext cx="2541811" cy="369332"/>
          </a:xfrm>
          <a:prstGeom prst="rect">
            <a:avLst/>
          </a:prstGeom>
          <a:noFill/>
        </p:spPr>
        <p:txBody>
          <a:bodyPr>
            <a:spAutoFit/>
            <a:scene3d>
              <a:camera prst="perspectiveContrastingLeftFacing"/>
              <a:lightRig rig="threePt" dir="t"/>
            </a:scene3d>
          </a:bodyPr>
          <a:lstStyle/>
          <a:p>
            <a:pPr>
              <a:defRPr/>
            </a:pPr>
            <a:r>
              <a:rPr lang="en-US" b="1" dirty="0"/>
              <a:t>KELUARGA SEHAT</a:t>
            </a:r>
          </a:p>
        </p:txBody>
      </p:sp>
    </p:spTree>
    <p:extLst>
      <p:ext uri="{BB962C8B-B14F-4D97-AF65-F5344CB8AC3E}">
        <p14:creationId xmlns:p14="http://schemas.microsoft.com/office/powerpoint/2010/main" val="358164337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79057" y="380876"/>
            <a:ext cx="8502918" cy="954107"/>
          </a:xfrm>
          <a:prstGeom prst="rect">
            <a:avLst/>
          </a:prstGeom>
        </p:spPr>
        <p:txBody>
          <a:bodyPr wrap="square">
            <a:spAutoFit/>
          </a:bodyPr>
          <a:lstStyle/>
          <a:p>
            <a:pPr algn="ctr"/>
            <a:r>
              <a:rPr lang="en-US" sz="2800" b="1" dirty="0" smtClean="0">
                <a:solidFill>
                  <a:srgbClr val="C00000"/>
                </a:solidFill>
                <a:latin typeface="Berlin Sans FB Demi" panose="020E0802020502020306" pitchFamily="34" charset="0"/>
              </a:rPr>
              <a:t>PRINSIP </a:t>
            </a:r>
            <a:r>
              <a:rPr lang="en-US" sz="2800" b="1" dirty="0">
                <a:solidFill>
                  <a:srgbClr val="C00000"/>
                </a:solidFill>
                <a:latin typeface="Berlin Sans FB Demi" panose="020E0802020502020306" pitchFamily="34" charset="0"/>
              </a:rPr>
              <a:t>PENYELENGGARAAN PUSKESMAS</a:t>
            </a:r>
          </a:p>
          <a:p>
            <a:pPr algn="ctr"/>
            <a:endParaRPr lang="en-US" sz="2800" b="1" dirty="0">
              <a:latin typeface="Berlin Sans FB Demi" panose="020E0802020502020306" pitchFamily="34" charset="0"/>
            </a:endParaRPr>
          </a:p>
        </p:txBody>
      </p:sp>
      <p:sp>
        <p:nvSpPr>
          <p:cNvPr id="3" name="Rounded Rectangle 2"/>
          <p:cNvSpPr/>
          <p:nvPr/>
        </p:nvSpPr>
        <p:spPr>
          <a:xfrm>
            <a:off x="2527815" y="1558672"/>
            <a:ext cx="6934200" cy="720083"/>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lgn="ctr">
              <a:buAutoNum type="arabicPeriod"/>
            </a:pPr>
            <a:r>
              <a:rPr lang="en-US" sz="2400" b="1" dirty="0" smtClean="0">
                <a:solidFill>
                  <a:schemeClr val="tx1"/>
                </a:solidFill>
              </a:rPr>
              <a:t>PENERAPAN PARADIGMA </a:t>
            </a:r>
            <a:r>
              <a:rPr lang="en-US" sz="2400" b="1" dirty="0">
                <a:solidFill>
                  <a:schemeClr val="tx1"/>
                </a:solidFill>
              </a:rPr>
              <a:t>SEHAT</a:t>
            </a:r>
          </a:p>
          <a:p>
            <a:pPr marL="457200" indent="-457200" algn="ctr"/>
            <a:r>
              <a:rPr lang="en-US" sz="1000" b="1" dirty="0">
                <a:solidFill>
                  <a:schemeClr val="tx1"/>
                </a:solidFill>
              </a:rPr>
              <a:t>MENGUTAMAKAN PROMOTIF &amp; PREVENTIF, TANPA MENGABAIKAN KURATIF &amp; REHABILITATIF</a:t>
            </a:r>
            <a:endParaRPr lang="id-ID" sz="1000" b="1" dirty="0">
              <a:solidFill>
                <a:schemeClr val="tx1"/>
              </a:solidFill>
            </a:endParaRPr>
          </a:p>
        </p:txBody>
      </p:sp>
      <p:sp>
        <p:nvSpPr>
          <p:cNvPr id="10" name="Rounded Rectangle 9"/>
          <p:cNvSpPr/>
          <p:nvPr/>
        </p:nvSpPr>
        <p:spPr>
          <a:xfrm>
            <a:off x="2527815" y="3145628"/>
            <a:ext cx="6934200" cy="628650"/>
          </a:xfrm>
          <a:prstGeom prst="roundRect">
            <a:avLst/>
          </a:prstGeom>
          <a:solidFill>
            <a:srgbClr val="E38FE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bg1"/>
                </a:solidFill>
              </a:rPr>
              <a:t>3</a:t>
            </a:r>
            <a:r>
              <a:rPr lang="en-US" sz="2400" b="1" dirty="0">
                <a:solidFill>
                  <a:schemeClr val="bg1"/>
                </a:solidFill>
              </a:rPr>
              <a:t>. KEMANDIRIAN MASYARAKAT</a:t>
            </a:r>
          </a:p>
          <a:p>
            <a:pPr algn="ctr"/>
            <a:r>
              <a:rPr lang="en-US" sz="1000" b="1" dirty="0">
                <a:solidFill>
                  <a:schemeClr val="bg1"/>
                </a:solidFill>
              </a:rPr>
              <a:t>MEMBERDAYAKAN INDIVIDU, KELUARGA &amp; KELOMPOK/MASYARAKAT</a:t>
            </a:r>
          </a:p>
          <a:p>
            <a:pPr algn="ctr"/>
            <a:endParaRPr lang="id-ID" sz="1000" b="1" dirty="0">
              <a:solidFill>
                <a:schemeClr val="bg1"/>
              </a:solidFill>
            </a:endParaRPr>
          </a:p>
        </p:txBody>
      </p:sp>
      <p:sp>
        <p:nvSpPr>
          <p:cNvPr id="11" name="Rounded Rectangle 10"/>
          <p:cNvSpPr/>
          <p:nvPr/>
        </p:nvSpPr>
        <p:spPr>
          <a:xfrm>
            <a:off x="2527815" y="3889201"/>
            <a:ext cx="6934200" cy="62865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4. PEMERATAAN</a:t>
            </a:r>
          </a:p>
          <a:p>
            <a:pPr algn="ctr"/>
            <a:r>
              <a:rPr lang="en-US" sz="1000" b="1" dirty="0">
                <a:solidFill>
                  <a:schemeClr val="bg1"/>
                </a:solidFill>
              </a:rPr>
              <a:t>MENGUPAYAKAN KEMUDAHAN AKSES TERMASUK DG MEMBINA JEJARING FASKES </a:t>
            </a:r>
            <a:r>
              <a:rPr lang="en-US" sz="1000" b="1" dirty="0" smtClean="0">
                <a:solidFill>
                  <a:schemeClr val="bg1"/>
                </a:solidFill>
              </a:rPr>
              <a:t>PRIMER</a:t>
            </a:r>
            <a:endParaRPr lang="id-ID" sz="1000" b="1" dirty="0">
              <a:solidFill>
                <a:schemeClr val="bg1"/>
              </a:solidFill>
            </a:endParaRPr>
          </a:p>
        </p:txBody>
      </p:sp>
      <p:sp>
        <p:nvSpPr>
          <p:cNvPr id="12" name="Rounded Rectangle 11"/>
          <p:cNvSpPr/>
          <p:nvPr/>
        </p:nvSpPr>
        <p:spPr>
          <a:xfrm>
            <a:off x="2527815" y="4600909"/>
            <a:ext cx="6934200" cy="628650"/>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smtClean="0">
                <a:solidFill>
                  <a:schemeClr val="bg1"/>
                </a:solidFill>
              </a:rPr>
              <a:t> </a:t>
            </a:r>
            <a:r>
              <a:rPr lang="en-US" sz="2400" b="1" dirty="0">
                <a:solidFill>
                  <a:schemeClr val="bg1"/>
                </a:solidFill>
              </a:rPr>
              <a:t>5. TEKNOLOGI TEPAT GUNA</a:t>
            </a:r>
          </a:p>
          <a:p>
            <a:pPr algn="ctr"/>
            <a:r>
              <a:rPr lang="en-US" sz="1000" b="1" dirty="0">
                <a:solidFill>
                  <a:schemeClr val="bg1"/>
                </a:solidFill>
              </a:rPr>
              <a:t>MEMANFAATKAN TEKNOLOGI YG SESUAI KEBUTUHAN, MUDAH DIGUNAKAN &amp; TDK BERDAMPAK BURUK</a:t>
            </a:r>
            <a:endParaRPr lang="id-ID" sz="1000" b="1" dirty="0">
              <a:solidFill>
                <a:schemeClr val="bg1"/>
              </a:solidFill>
            </a:endParaRPr>
          </a:p>
          <a:p>
            <a:pPr algn="ctr"/>
            <a:endParaRPr lang="id-ID" sz="1000" b="1" dirty="0">
              <a:solidFill>
                <a:schemeClr val="bg1"/>
              </a:solidFill>
            </a:endParaRPr>
          </a:p>
        </p:txBody>
      </p:sp>
      <p:sp>
        <p:nvSpPr>
          <p:cNvPr id="13" name="Rounded Rectangle 12"/>
          <p:cNvSpPr/>
          <p:nvPr/>
        </p:nvSpPr>
        <p:spPr>
          <a:xfrm>
            <a:off x="2527815" y="5326807"/>
            <a:ext cx="6934200" cy="731094"/>
          </a:xfrm>
          <a:prstGeom prst="round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6. KETERPADUAN &amp; KESINAMBUNGAN</a:t>
            </a:r>
          </a:p>
          <a:p>
            <a:pPr algn="ctr"/>
            <a:r>
              <a:rPr lang="en-US" sz="1000" b="1" dirty="0">
                <a:solidFill>
                  <a:schemeClr val="tx1"/>
                </a:solidFill>
              </a:rPr>
              <a:t>MELAKSANAKAN UKM &amp; UKP SERTA SISTEM RUJUKAN DG DIDUKUNG MANAJEMEN PUSKESMAS</a:t>
            </a:r>
            <a:endParaRPr lang="id-ID" sz="1000" b="1" dirty="0">
              <a:solidFill>
                <a:schemeClr val="tx1"/>
              </a:solidFill>
            </a:endParaRPr>
          </a:p>
          <a:p>
            <a:pPr algn="ctr"/>
            <a:endParaRPr lang="id-ID" sz="1000" b="1" dirty="0">
              <a:solidFill>
                <a:schemeClr val="tx1"/>
              </a:solidFill>
            </a:endParaRPr>
          </a:p>
        </p:txBody>
      </p:sp>
      <p:sp>
        <p:nvSpPr>
          <p:cNvPr id="15" name="Rounded Rectangle 14"/>
          <p:cNvSpPr/>
          <p:nvPr/>
        </p:nvSpPr>
        <p:spPr>
          <a:xfrm>
            <a:off x="2527815" y="2393679"/>
            <a:ext cx="6934200" cy="628650"/>
          </a:xfrm>
          <a:prstGeom prst="roundRect">
            <a:avLst/>
          </a:prstGeom>
          <a:solidFill>
            <a:srgbClr val="CCF7B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bg1"/>
                </a:solidFill>
              </a:rPr>
              <a:t>2.   PERTANGGUNGJAWABAN </a:t>
            </a:r>
            <a:r>
              <a:rPr lang="en-US" sz="2400" b="1" dirty="0">
                <a:solidFill>
                  <a:schemeClr val="bg1"/>
                </a:solidFill>
              </a:rPr>
              <a:t>WILAYAH</a:t>
            </a:r>
          </a:p>
          <a:p>
            <a:pPr algn="ctr"/>
            <a:r>
              <a:rPr lang="en-US" sz="1000" b="1" dirty="0">
                <a:solidFill>
                  <a:schemeClr val="bg1"/>
                </a:solidFill>
              </a:rPr>
              <a:t>MELAKSANAKAN PEMBANGUNAN KESEHATAN UTK MEWUJUDKAN KECAMATAN SEHAT</a:t>
            </a:r>
            <a:endParaRPr lang="id-ID" sz="1000" b="1" dirty="0">
              <a:solidFill>
                <a:schemeClr val="bg1"/>
              </a:solidFill>
            </a:endParaRPr>
          </a:p>
          <a:p>
            <a:pPr marL="457200" indent="-457200" algn="ctr"/>
            <a:endParaRPr lang="id-ID" sz="1000" b="1" dirty="0">
              <a:solidFill>
                <a:schemeClr val="bg1"/>
              </a:solidFill>
            </a:endParaRPr>
          </a:p>
        </p:txBody>
      </p:sp>
    </p:spTree>
    <p:extLst>
      <p:ext uri="{BB962C8B-B14F-4D97-AF65-F5344CB8AC3E}">
        <p14:creationId xmlns:p14="http://schemas.microsoft.com/office/powerpoint/2010/main" val="314370744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10" grpId="0" animBg="1"/>
      <p:bldP spid="11" grpId="0" animBg="1"/>
      <p:bldP spid="12" grpId="0" animBg="1"/>
      <p:bldP spid="13" grpId="0" animBg="1"/>
      <p:bldP spid="1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05865" y="752456"/>
            <a:ext cx="8039430" cy="461665"/>
          </a:xfrm>
          <a:prstGeom prst="rect">
            <a:avLst/>
          </a:prstGeom>
          <a:solidFill>
            <a:schemeClr val="bg1">
              <a:lumMod val="95000"/>
            </a:schemeClr>
          </a:solidFill>
        </p:spPr>
        <p:txBody>
          <a:bodyPr wrap="none" rtlCol="0">
            <a:spAutoFit/>
          </a:bodyPr>
          <a:lstStyle/>
          <a:p>
            <a:r>
              <a:rPr lang="en-US" sz="2400" b="1" dirty="0">
                <a:latin typeface="Berlin Sans FB Demi" panose="020E0802020502020306" pitchFamily="34" charset="0"/>
              </a:rPr>
              <a:t>UPAYA PUSKESMAS MENCAPAI KECAMATAN SEHAT</a:t>
            </a:r>
            <a:endParaRPr lang="id-ID" sz="2400" b="1" dirty="0">
              <a:latin typeface="Berlin Sans FB Demi" panose="020E0802020502020306" pitchFamily="34" charset="0"/>
            </a:endParaRPr>
          </a:p>
        </p:txBody>
      </p:sp>
      <p:sp>
        <p:nvSpPr>
          <p:cNvPr id="5" name="TextBox 4"/>
          <p:cNvSpPr txBox="1"/>
          <p:nvPr/>
        </p:nvSpPr>
        <p:spPr>
          <a:xfrm>
            <a:off x="2558606" y="5538973"/>
            <a:ext cx="3307441" cy="830997"/>
          </a:xfrm>
          <a:prstGeom prst="rect">
            <a:avLst/>
          </a:prstGeom>
          <a:noFill/>
        </p:spPr>
        <p:txBody>
          <a:bodyPr wrap="none" rtlCol="0">
            <a:spAutoFit/>
          </a:bodyPr>
          <a:lstStyle/>
          <a:p>
            <a:r>
              <a:rPr lang="en-US" sz="1200" b="1" dirty="0"/>
              <a:t>IMS = INDIKATOR MASYARAKAT SEHAT</a:t>
            </a:r>
          </a:p>
          <a:p>
            <a:r>
              <a:rPr lang="en-US" sz="1200" b="1" dirty="0"/>
              <a:t>ITS  = INDIKATOR TATANAN SEHAT</a:t>
            </a:r>
          </a:p>
          <a:p>
            <a:r>
              <a:rPr lang="en-US" sz="1200" b="1" dirty="0"/>
              <a:t>IIS   = INDIKATOR INDIVIDU SEHAT</a:t>
            </a:r>
          </a:p>
          <a:p>
            <a:r>
              <a:rPr lang="en-US" sz="1200" b="1" dirty="0"/>
              <a:t>IKS  = INDEKS KELUARGA SEHAT</a:t>
            </a:r>
            <a:endParaRPr lang="id-ID" sz="1200" b="1" dirty="0"/>
          </a:p>
        </p:txBody>
      </p:sp>
      <p:sp>
        <p:nvSpPr>
          <p:cNvPr id="7" name="TextBox 6"/>
          <p:cNvSpPr txBox="1"/>
          <p:nvPr/>
        </p:nvSpPr>
        <p:spPr>
          <a:xfrm>
            <a:off x="5597236" y="5595184"/>
            <a:ext cx="4772486" cy="738664"/>
          </a:xfrm>
          <a:prstGeom prst="rect">
            <a:avLst/>
          </a:prstGeom>
          <a:noFill/>
        </p:spPr>
        <p:txBody>
          <a:bodyPr wrap="none" rtlCol="0">
            <a:spAutoFit/>
          </a:bodyPr>
          <a:lstStyle/>
          <a:p>
            <a:r>
              <a:rPr lang="en-US" sz="1400" b="1" u="sng" dirty="0">
                <a:solidFill>
                  <a:srgbClr val="FF0000"/>
                </a:solidFill>
              </a:rPr>
              <a:t>CATATAN:</a:t>
            </a:r>
          </a:p>
          <a:p>
            <a:r>
              <a:rPr lang="en-US" sz="1400" b="1" dirty="0">
                <a:solidFill>
                  <a:srgbClr val="FF0000"/>
                </a:solidFill>
              </a:rPr>
              <a:t>KECAMATAN SEHAT TDK DPT DICAPAI HANYA DG</a:t>
            </a:r>
          </a:p>
          <a:p>
            <a:r>
              <a:rPr lang="en-US" sz="1400" b="1" dirty="0">
                <a:solidFill>
                  <a:srgbClr val="FF0000"/>
                </a:solidFill>
              </a:rPr>
              <a:t>PENDEKATAN/PEMBERDAYAAN KELUARGA</a:t>
            </a:r>
          </a:p>
        </p:txBody>
      </p:sp>
      <p:pic>
        <p:nvPicPr>
          <p:cNvPr id="8" name="Picture 7"/>
          <p:cNvPicPr/>
          <p:nvPr/>
        </p:nvPicPr>
        <p:blipFill>
          <a:blip r:embed="rId2"/>
          <a:srcRect/>
          <a:stretch>
            <a:fillRect/>
          </a:stretch>
        </p:blipFill>
        <p:spPr bwMode="auto">
          <a:xfrm>
            <a:off x="1479391" y="1655362"/>
            <a:ext cx="9173143" cy="3939822"/>
          </a:xfrm>
          <a:prstGeom prst="rect">
            <a:avLst/>
          </a:prstGeom>
          <a:noFill/>
          <a:ln w="9525">
            <a:noFill/>
            <a:miter lim="800000"/>
            <a:headEnd/>
            <a:tailEnd/>
          </a:ln>
        </p:spPr>
      </p:pic>
      <p:sp>
        <p:nvSpPr>
          <p:cNvPr id="9" name="TextBox 8"/>
          <p:cNvSpPr txBox="1"/>
          <p:nvPr/>
        </p:nvSpPr>
        <p:spPr>
          <a:xfrm>
            <a:off x="2857719" y="1337453"/>
            <a:ext cx="4944909" cy="338554"/>
          </a:xfrm>
          <a:prstGeom prst="rect">
            <a:avLst/>
          </a:prstGeom>
          <a:noFill/>
        </p:spPr>
        <p:txBody>
          <a:bodyPr wrap="square" rtlCol="0">
            <a:spAutoFit/>
          </a:bodyPr>
          <a:lstStyle/>
          <a:p>
            <a:r>
              <a:rPr lang="en-US" sz="1600" b="1" dirty="0">
                <a:solidFill>
                  <a:srgbClr val="0033CC"/>
                </a:solidFill>
              </a:rPr>
              <a:t>(PRINSIP PERTANGGUNG JAWABAN WILAYAH)</a:t>
            </a:r>
          </a:p>
        </p:txBody>
      </p:sp>
    </p:spTree>
    <p:extLst>
      <p:ext uri="{BB962C8B-B14F-4D97-AF65-F5344CB8AC3E}">
        <p14:creationId xmlns:p14="http://schemas.microsoft.com/office/powerpoint/2010/main" val="3655551265"/>
      </p:ext>
    </p:extLst>
  </p:cSld>
  <p:clrMapOvr>
    <a:masterClrMapping/>
  </p:clrMapOvr>
  <mc:AlternateContent xmlns:mc="http://schemas.openxmlformats.org/markup-compatibility/2006" xmlns:p14="http://schemas.microsoft.com/office/powerpoint/2010/main">
    <mc:Choice Requires="p14">
      <p:transition spd="slow" p14:dur="1500" advClick="0">
        <p:split orient="vert"/>
      </p:transition>
    </mc:Choice>
    <mc:Fallback xmlns="">
      <p:transition spd="slow" advClick="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15"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ppt_w</p:attrName>
                                        </p:attrNameLst>
                                      </p:cBhvr>
                                      <p:tavLst>
                                        <p:tav tm="0">
                                          <p:val>
                                            <p:fltVal val="0"/>
                                          </p:val>
                                        </p:tav>
                                        <p:tav tm="100000">
                                          <p:val>
                                            <p:strVal val="#ppt_w"/>
                                          </p:val>
                                        </p:tav>
                                      </p:tavLst>
                                    </p:anim>
                                    <p:anim calcmode="lin" valueType="num">
                                      <p:cBhvr>
                                        <p:cTn id="12" dur="1000" fill="hold"/>
                                        <p:tgtEl>
                                          <p:spTgt spid="5"/>
                                        </p:tgtEl>
                                        <p:attrNameLst>
                                          <p:attrName>ppt_h</p:attrName>
                                        </p:attrNameLst>
                                      </p:cBhvr>
                                      <p:tavLst>
                                        <p:tav tm="0">
                                          <p:val>
                                            <p:fltVal val="0"/>
                                          </p:val>
                                        </p:tav>
                                        <p:tav tm="100000">
                                          <p:val>
                                            <p:strVal val="#ppt_h"/>
                                          </p:val>
                                        </p:tav>
                                      </p:tavLst>
                                    </p:anim>
                                    <p:anim calcmode="lin" valueType="num">
                                      <p:cBhvr>
                                        <p:cTn id="13"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5"/>
                                        </p:tgtEl>
                                        <p:attrNameLst>
                                          <p:attrName>ppt_y</p:attrName>
                                        </p:attrNameLst>
                                      </p:cBhvr>
                                      <p:tavLst>
                                        <p:tav tm="0" fmla="#ppt_y+(sin(-2*pi*(1-$))*-#ppt_x+cos(-2*pi*(1-$))*(1-#ppt_y))*(1-$)">
                                          <p:val>
                                            <p:fltVal val="0"/>
                                          </p:val>
                                        </p:tav>
                                        <p:tav tm="100000">
                                          <p:val>
                                            <p:fltVal val="1"/>
                                          </p:val>
                                        </p:tav>
                                      </p:tavLst>
                                    </p:anim>
                                  </p:childTnLst>
                                </p:cTn>
                              </p:par>
                              <p:par>
                                <p:cTn id="15" presetID="2" presetClass="entr" presetSubtype="2"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0-#ppt_w/2"/>
                                          </p:val>
                                        </p:tav>
                                        <p:tav tm="100000">
                                          <p:val>
                                            <p:strVal val="#ppt_x"/>
                                          </p:val>
                                        </p:tav>
                                      </p:tavLst>
                                    </p:anim>
                                    <p:anim calcmode="lin" valueType="num">
                                      <p:cBhvr additive="base">
                                        <p:cTn id="22"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0" descr="C:\Users\USER\Downloads\siklus hidup.jpg"/>
          <p:cNvPicPr>
            <a:picLocks noChangeAspect="1" noChangeArrowheads="1"/>
          </p:cNvPicPr>
          <p:nvPr/>
        </p:nvPicPr>
        <p:blipFill>
          <a:blip r:embed="rId3"/>
          <a:srcRect/>
          <a:stretch>
            <a:fillRect/>
          </a:stretch>
        </p:blipFill>
        <p:spPr bwMode="auto">
          <a:xfrm>
            <a:off x="42803" y="941034"/>
            <a:ext cx="12078928" cy="5884606"/>
          </a:xfrm>
          <a:prstGeom prst="rect">
            <a:avLst/>
          </a:prstGeom>
          <a:noFill/>
          <a:ln w="9525">
            <a:noFill/>
            <a:miter lim="800000"/>
            <a:headEnd/>
            <a:tailEnd/>
          </a:ln>
        </p:spPr>
      </p:pic>
      <p:sp>
        <p:nvSpPr>
          <p:cNvPr id="34" name="Content Placeholder 2"/>
          <p:cNvSpPr>
            <a:spLocks noGrp="1"/>
          </p:cNvSpPr>
          <p:nvPr>
            <p:ph idx="1"/>
          </p:nvPr>
        </p:nvSpPr>
        <p:spPr>
          <a:xfrm>
            <a:off x="1674476" y="4889139"/>
            <a:ext cx="1716472" cy="1936501"/>
          </a:xfrm>
        </p:spPr>
        <p:txBody>
          <a:bodyPr rtlCol="0">
            <a:noAutofit/>
          </a:bodyPr>
          <a:lstStyle/>
          <a:p>
            <a:pPr marL="115888" indent="0">
              <a:lnSpc>
                <a:spcPct val="90000"/>
              </a:lnSpc>
              <a:buNone/>
              <a:defRPr/>
            </a:pPr>
            <a:endParaRPr lang="id-ID" sz="900" b="1" dirty="0">
              <a:solidFill>
                <a:srgbClr val="000000"/>
              </a:solidFill>
              <a:latin typeface="Arial" panose="020B0604020202020204" pitchFamily="34" charset="0"/>
              <a:cs typeface="Arial" panose="020B0604020202020204" pitchFamily="34" charset="0"/>
            </a:endParaRPr>
          </a:p>
          <a:p>
            <a:pPr marL="0" indent="0" eaLnBrk="1" fontAlgn="auto" hangingPunct="1">
              <a:spcAft>
                <a:spcPts val="0"/>
              </a:spcAft>
              <a:buNone/>
              <a:defRPr/>
            </a:pPr>
            <a:endParaRPr lang="id-ID" sz="1050" dirty="0">
              <a:latin typeface="Arial" panose="020B0604020202020204" pitchFamily="34" charset="0"/>
              <a:cs typeface="Arial" panose="020B0604020202020204" pitchFamily="34" charset="0"/>
            </a:endParaRPr>
          </a:p>
        </p:txBody>
      </p:sp>
      <p:sp>
        <p:nvSpPr>
          <p:cNvPr id="36" name="Content Placeholder 2"/>
          <p:cNvSpPr txBox="1">
            <a:spLocks/>
          </p:cNvSpPr>
          <p:nvPr/>
        </p:nvSpPr>
        <p:spPr bwMode="auto">
          <a:xfrm>
            <a:off x="3390948" y="4547770"/>
            <a:ext cx="1617787" cy="2280274"/>
          </a:xfrm>
          <a:prstGeom prst="rect">
            <a:avLst/>
          </a:prstGeom>
          <a:noFill/>
          <a:ln>
            <a:noFill/>
          </a:ln>
          <a:extLst/>
        </p:spPr>
        <p:txBody>
          <a:bodyP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76213" indent="-176213">
              <a:defRPr/>
            </a:pPr>
            <a:r>
              <a:rPr lang="en-US" sz="900" b="1" dirty="0" err="1">
                <a:solidFill>
                  <a:srgbClr val="000000"/>
                </a:solidFill>
                <a:latin typeface="Arial" panose="020B0604020202020204" pitchFamily="34" charset="0"/>
                <a:cs typeface="Arial" panose="020B0604020202020204" pitchFamily="34" charset="0"/>
              </a:rPr>
              <a:t>Deteksi</a:t>
            </a:r>
            <a:r>
              <a:rPr lang="en-US" sz="900" b="1" dirty="0">
                <a:solidFill>
                  <a:srgbClr val="000000"/>
                </a:solidFill>
                <a:latin typeface="Arial" panose="020B0604020202020204" pitchFamily="34" charset="0"/>
                <a:cs typeface="Arial" panose="020B0604020202020204" pitchFamily="34" charset="0"/>
              </a:rPr>
              <a:t> </a:t>
            </a:r>
            <a:r>
              <a:rPr lang="en-US" sz="900" b="1" dirty="0" err="1">
                <a:solidFill>
                  <a:srgbClr val="000000"/>
                </a:solidFill>
                <a:latin typeface="Arial" panose="020B0604020202020204" pitchFamily="34" charset="0"/>
                <a:cs typeface="Arial" panose="020B0604020202020204" pitchFamily="34" charset="0"/>
              </a:rPr>
              <a:t>pengembangan</a:t>
            </a:r>
            <a:r>
              <a:rPr lang="en-US" sz="900" b="1" dirty="0">
                <a:solidFill>
                  <a:srgbClr val="000000"/>
                </a:solidFill>
                <a:latin typeface="Arial" panose="020B0604020202020204" pitchFamily="34" charset="0"/>
                <a:cs typeface="Arial" panose="020B0604020202020204" pitchFamily="34" charset="0"/>
              </a:rPr>
              <a:t>  </a:t>
            </a:r>
            <a:r>
              <a:rPr lang="en-US" sz="900" b="1" dirty="0" err="1">
                <a:solidFill>
                  <a:srgbClr val="000000"/>
                </a:solidFill>
                <a:latin typeface="Arial" panose="020B0604020202020204" pitchFamily="34" charset="0"/>
                <a:cs typeface="Arial" panose="020B0604020202020204" pitchFamily="34" charset="0"/>
              </a:rPr>
              <a:t>Inteligensia</a:t>
            </a:r>
            <a:r>
              <a:rPr lang="en-US" sz="900" b="1" dirty="0">
                <a:solidFill>
                  <a:srgbClr val="000000"/>
                </a:solidFill>
                <a:latin typeface="Arial" panose="020B0604020202020204" pitchFamily="34" charset="0"/>
                <a:cs typeface="Arial" panose="020B0604020202020204" pitchFamily="34" charset="0"/>
              </a:rPr>
              <a:t> </a:t>
            </a:r>
            <a:r>
              <a:rPr lang="en-US" sz="900" b="1" dirty="0" err="1">
                <a:solidFill>
                  <a:srgbClr val="000000"/>
                </a:solidFill>
                <a:latin typeface="Arial" panose="020B0604020202020204" pitchFamily="34" charset="0"/>
                <a:cs typeface="Arial" panose="020B0604020202020204" pitchFamily="34" charset="0"/>
              </a:rPr>
              <a:t>dan</a:t>
            </a:r>
            <a:r>
              <a:rPr lang="en-US" sz="900" b="1" dirty="0">
                <a:solidFill>
                  <a:srgbClr val="000000"/>
                </a:solidFill>
                <a:latin typeface="Arial" panose="020B0604020202020204" pitchFamily="34" charset="0"/>
                <a:cs typeface="Arial" panose="020B0604020202020204" pitchFamily="34" charset="0"/>
              </a:rPr>
              <a:t>  </a:t>
            </a:r>
            <a:r>
              <a:rPr lang="en-US" sz="900" b="1" dirty="0" err="1">
                <a:solidFill>
                  <a:srgbClr val="000000"/>
                </a:solidFill>
                <a:latin typeface="Arial" panose="020B0604020202020204" pitchFamily="34" charset="0"/>
                <a:cs typeface="Arial" panose="020B0604020202020204" pitchFamily="34" charset="0"/>
              </a:rPr>
              <a:t>upaya</a:t>
            </a:r>
            <a:r>
              <a:rPr lang="en-US" sz="900" b="1" dirty="0">
                <a:solidFill>
                  <a:srgbClr val="000000"/>
                </a:solidFill>
                <a:latin typeface="Arial" panose="020B0604020202020204" pitchFamily="34" charset="0"/>
                <a:cs typeface="Arial" panose="020B0604020202020204" pitchFamily="34" charset="0"/>
              </a:rPr>
              <a:t> </a:t>
            </a:r>
            <a:r>
              <a:rPr lang="en-US" sz="900" b="1" dirty="0" err="1">
                <a:solidFill>
                  <a:srgbClr val="000000"/>
                </a:solidFill>
                <a:latin typeface="Arial" panose="020B0604020202020204" pitchFamily="34" charset="0"/>
                <a:cs typeface="Arial" panose="020B0604020202020204" pitchFamily="34" charset="0"/>
              </a:rPr>
              <a:t>stimulasi</a:t>
            </a:r>
            <a:r>
              <a:rPr lang="en-US" sz="900" b="1" dirty="0">
                <a:solidFill>
                  <a:srgbClr val="000000"/>
                </a:solidFill>
                <a:latin typeface="Arial" panose="020B0604020202020204" pitchFamily="34" charset="0"/>
                <a:cs typeface="Arial" panose="020B0604020202020204" pitchFamily="34" charset="0"/>
              </a:rPr>
              <a:t> </a:t>
            </a:r>
            <a:r>
              <a:rPr lang="en-US" sz="900" b="1" dirty="0" err="1">
                <a:solidFill>
                  <a:srgbClr val="000000"/>
                </a:solidFill>
                <a:latin typeface="Arial" panose="020B0604020202020204" pitchFamily="34" charset="0"/>
                <a:cs typeface="Arial" panose="020B0604020202020204" pitchFamily="34" charset="0"/>
              </a:rPr>
              <a:t>Kognitif</a:t>
            </a:r>
            <a:endParaRPr lang="en-US" sz="900" b="1" dirty="0">
              <a:latin typeface="Arial" panose="020B0604020202020204" pitchFamily="34" charset="0"/>
              <a:cs typeface="Arial" panose="020B0604020202020204" pitchFamily="34" charset="0"/>
            </a:endParaRPr>
          </a:p>
          <a:p>
            <a:pPr marL="176213" indent="-176213">
              <a:defRPr/>
            </a:pPr>
            <a:r>
              <a:rPr lang="en-US" sz="900" b="1" dirty="0">
                <a:latin typeface="Arial" panose="020B0604020202020204" pitchFamily="34" charset="0"/>
                <a:cs typeface="Arial" panose="020B0604020202020204" pitchFamily="34" charset="0"/>
              </a:rPr>
              <a:t>S</a:t>
            </a:r>
            <a:r>
              <a:rPr lang="id-ID" sz="900" b="1" dirty="0">
                <a:latin typeface="Arial" panose="020B0604020202020204" pitchFamily="34" charset="0"/>
                <a:cs typeface="Arial" panose="020B0604020202020204" pitchFamily="34" charset="0"/>
              </a:rPr>
              <a:t>DIDTK</a:t>
            </a:r>
          </a:p>
          <a:p>
            <a:pPr marL="176213" indent="-176213">
              <a:defRPr/>
            </a:pPr>
            <a:r>
              <a:rPr lang="id-ID" sz="900" b="1" dirty="0">
                <a:latin typeface="Arial" panose="020B0604020202020204" pitchFamily="34" charset="0"/>
                <a:cs typeface="Arial" panose="020B0604020202020204" pitchFamily="34" charset="0"/>
              </a:rPr>
              <a:t>Imunisasi </a:t>
            </a:r>
          </a:p>
          <a:p>
            <a:pPr marL="176213" indent="-176213">
              <a:defRPr/>
            </a:pPr>
            <a:r>
              <a:rPr lang="id-ID" sz="900" b="1" dirty="0">
                <a:latin typeface="Arial" panose="020B0604020202020204" pitchFamily="34" charset="0"/>
                <a:cs typeface="Arial" panose="020B0604020202020204" pitchFamily="34" charset="0"/>
              </a:rPr>
              <a:t>Gizi</a:t>
            </a:r>
          </a:p>
          <a:p>
            <a:pPr marL="176213" indent="-176213">
              <a:defRPr/>
            </a:pPr>
            <a:r>
              <a:rPr lang="id-ID" sz="900" b="1" dirty="0">
                <a:latin typeface="Arial" panose="020B0604020202020204" pitchFamily="34" charset="0"/>
                <a:cs typeface="Arial" panose="020B0604020202020204" pitchFamily="34" charset="0"/>
              </a:rPr>
              <a:t>Kolaborasi PAUD, BKB, dan Posyandu</a:t>
            </a:r>
          </a:p>
          <a:p>
            <a:pPr marL="176213" indent="-176213">
              <a:defRPr/>
            </a:pPr>
            <a:r>
              <a:rPr lang="id-ID" sz="900" b="1" dirty="0">
                <a:latin typeface="Arial" panose="020B0604020202020204" pitchFamily="34" charset="0"/>
                <a:cs typeface="Arial" panose="020B0604020202020204" pitchFamily="34" charset="0"/>
              </a:rPr>
              <a:t>Deteksi dan Simulasi kognitif</a:t>
            </a:r>
          </a:p>
        </p:txBody>
      </p:sp>
      <p:sp>
        <p:nvSpPr>
          <p:cNvPr id="37" name="Content Placeholder 2"/>
          <p:cNvSpPr txBox="1">
            <a:spLocks/>
          </p:cNvSpPr>
          <p:nvPr/>
        </p:nvSpPr>
        <p:spPr bwMode="auto">
          <a:xfrm>
            <a:off x="5134626" y="4182408"/>
            <a:ext cx="1532724" cy="2645636"/>
          </a:xfrm>
          <a:prstGeom prst="rect">
            <a:avLst/>
          </a:prstGeom>
          <a:noFill/>
          <a:ln>
            <a:noFill/>
          </a:ln>
          <a:extLst/>
        </p:spPr>
        <p:txBody>
          <a:bodyP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76213" indent="-176213">
              <a:defRPr/>
            </a:pPr>
            <a:r>
              <a:rPr lang="en-US" sz="900" b="1" dirty="0" err="1">
                <a:latin typeface="Arial" panose="020B0604020202020204" pitchFamily="34" charset="0"/>
                <a:cs typeface="Arial" panose="020B0604020202020204" pitchFamily="34" charset="0"/>
              </a:rPr>
              <a:t>Optimalisasi</a:t>
            </a:r>
            <a:r>
              <a:rPr lang="en-US" sz="900" b="1" dirty="0">
                <a:latin typeface="Arial" panose="020B0604020202020204" pitchFamily="34" charset="0"/>
                <a:cs typeface="Arial" panose="020B0604020202020204" pitchFamily="34" charset="0"/>
              </a:rPr>
              <a:t> </a:t>
            </a:r>
            <a:r>
              <a:rPr lang="en-US" sz="900" b="1" dirty="0" err="1">
                <a:latin typeface="Arial" panose="020B0604020202020204" pitchFamily="34" charset="0"/>
                <a:cs typeface="Arial" panose="020B0604020202020204" pitchFamily="34" charset="0"/>
              </a:rPr>
              <a:t>kesiapan</a:t>
            </a:r>
            <a:r>
              <a:rPr lang="en-US" sz="900" b="1" dirty="0">
                <a:latin typeface="Arial" panose="020B0604020202020204" pitchFamily="34" charset="0"/>
                <a:cs typeface="Arial" panose="020B0604020202020204" pitchFamily="34" charset="0"/>
              </a:rPr>
              <a:t> </a:t>
            </a:r>
            <a:r>
              <a:rPr lang="en-US" sz="900" b="1" dirty="0" err="1">
                <a:latin typeface="Arial" panose="020B0604020202020204" pitchFamily="34" charset="0"/>
                <a:cs typeface="Arial" panose="020B0604020202020204" pitchFamily="34" charset="0"/>
              </a:rPr>
              <a:t>belajar</a:t>
            </a:r>
            <a:r>
              <a:rPr lang="en-US" sz="900" b="1" dirty="0">
                <a:latin typeface="Arial" panose="020B0604020202020204" pitchFamily="34" charset="0"/>
                <a:cs typeface="Arial" panose="020B0604020202020204" pitchFamily="34" charset="0"/>
              </a:rPr>
              <a:t> </a:t>
            </a:r>
            <a:r>
              <a:rPr lang="en-US" sz="900" b="1" dirty="0" err="1">
                <a:latin typeface="Arial" panose="020B0604020202020204" pitchFamily="34" charset="0"/>
                <a:cs typeface="Arial" panose="020B0604020202020204" pitchFamily="34" charset="0"/>
              </a:rPr>
              <a:t>dan</a:t>
            </a:r>
            <a:r>
              <a:rPr lang="en-US" sz="900" b="1" dirty="0">
                <a:latin typeface="Arial" panose="020B0604020202020204" pitchFamily="34" charset="0"/>
                <a:cs typeface="Arial" panose="020B0604020202020204" pitchFamily="34" charset="0"/>
              </a:rPr>
              <a:t> </a:t>
            </a:r>
            <a:r>
              <a:rPr lang="en-US" sz="900" b="1" dirty="0" err="1">
                <a:latin typeface="Arial" panose="020B0604020202020204" pitchFamily="34" charset="0"/>
                <a:cs typeface="Arial" panose="020B0604020202020204" pitchFamily="34" charset="0"/>
              </a:rPr>
              <a:t>pengembangan</a:t>
            </a:r>
            <a:r>
              <a:rPr lang="en-US" sz="900" b="1" dirty="0">
                <a:latin typeface="Arial" panose="020B0604020202020204" pitchFamily="34" charset="0"/>
                <a:cs typeface="Arial" panose="020B0604020202020204" pitchFamily="34" charset="0"/>
              </a:rPr>
              <a:t> model </a:t>
            </a:r>
            <a:r>
              <a:rPr lang="en-US" sz="900" b="1" dirty="0" err="1">
                <a:latin typeface="Arial" panose="020B0604020202020204" pitchFamily="34" charset="0"/>
                <a:cs typeface="Arial" panose="020B0604020202020204" pitchFamily="34" charset="0"/>
              </a:rPr>
              <a:t>belajar</a:t>
            </a:r>
            <a:r>
              <a:rPr lang="en-US" sz="900" b="1" dirty="0">
                <a:latin typeface="Arial" panose="020B0604020202020204" pitchFamily="34" charset="0"/>
                <a:cs typeface="Arial" panose="020B0604020202020204" pitchFamily="34" charset="0"/>
              </a:rPr>
              <a:t> yang </a:t>
            </a:r>
            <a:r>
              <a:rPr lang="en-US" sz="900" b="1" dirty="0" err="1">
                <a:latin typeface="Arial" panose="020B0604020202020204" pitchFamily="34" charset="0"/>
                <a:cs typeface="Arial" panose="020B0604020202020204" pitchFamily="34" charset="0"/>
              </a:rPr>
              <a:t>efektif</a:t>
            </a:r>
            <a:endParaRPr lang="en-US" sz="900" b="1" dirty="0">
              <a:latin typeface="Arial" panose="020B0604020202020204" pitchFamily="34" charset="0"/>
              <a:cs typeface="Arial" panose="020B0604020202020204" pitchFamily="34" charset="0"/>
            </a:endParaRPr>
          </a:p>
          <a:p>
            <a:pPr marL="176213" indent="-176213">
              <a:defRPr/>
            </a:pPr>
            <a:r>
              <a:rPr lang="id-ID" sz="900" b="1" dirty="0">
                <a:latin typeface="Arial" panose="020B0604020202020204" pitchFamily="34" charset="0"/>
                <a:cs typeface="Arial" panose="020B0604020202020204" pitchFamily="34" charset="0"/>
              </a:rPr>
              <a:t>UKS</a:t>
            </a:r>
          </a:p>
          <a:p>
            <a:pPr marL="176213" indent="-176213">
              <a:defRPr/>
            </a:pPr>
            <a:r>
              <a:rPr lang="id-ID" sz="900" b="1" dirty="0">
                <a:latin typeface="Arial" panose="020B0604020202020204" pitchFamily="34" charset="0"/>
                <a:cs typeface="Arial" panose="020B0604020202020204" pitchFamily="34" charset="0"/>
              </a:rPr>
              <a:t>Imunisasi anak sekolah</a:t>
            </a:r>
          </a:p>
          <a:p>
            <a:pPr marL="176213" indent="-176213">
              <a:defRPr/>
            </a:pPr>
            <a:r>
              <a:rPr lang="en-US" sz="900" b="1" dirty="0">
                <a:latin typeface="Arial" panose="020B0604020202020204" pitchFamily="34" charset="0"/>
                <a:cs typeface="Arial" panose="020B0604020202020204" pitchFamily="34" charset="0"/>
              </a:rPr>
              <a:t>P</a:t>
            </a:r>
            <a:r>
              <a:rPr lang="id-ID" sz="900" b="1" dirty="0">
                <a:latin typeface="Arial" panose="020B0604020202020204" pitchFamily="34" charset="0"/>
                <a:cs typeface="Arial" panose="020B0604020202020204" pitchFamily="34" charset="0"/>
              </a:rPr>
              <a:t>enjaringan anak usia sekolah</a:t>
            </a:r>
          </a:p>
          <a:p>
            <a:pPr marL="176213" indent="-176213">
              <a:defRPr/>
            </a:pPr>
            <a:r>
              <a:rPr lang="id-ID" sz="900" b="1" dirty="0">
                <a:latin typeface="Arial" panose="020B0604020202020204" pitchFamily="34" charset="0"/>
                <a:cs typeface="Arial" panose="020B0604020202020204" pitchFamily="34" charset="0"/>
              </a:rPr>
              <a:t>PMT</a:t>
            </a:r>
          </a:p>
          <a:p>
            <a:pPr marL="176213" indent="-176213">
              <a:defRPr/>
            </a:pPr>
            <a:endParaRPr lang="id-ID" sz="900" b="1" dirty="0">
              <a:latin typeface="Arial" panose="020B0604020202020204" pitchFamily="34" charset="0"/>
              <a:cs typeface="Arial" panose="020B0604020202020204" pitchFamily="34" charset="0"/>
            </a:endParaRPr>
          </a:p>
        </p:txBody>
      </p:sp>
      <p:sp>
        <p:nvSpPr>
          <p:cNvPr id="38" name="Content Placeholder 2"/>
          <p:cNvSpPr txBox="1">
            <a:spLocks/>
          </p:cNvSpPr>
          <p:nvPr/>
        </p:nvSpPr>
        <p:spPr bwMode="auto">
          <a:xfrm>
            <a:off x="6809675" y="3904705"/>
            <a:ext cx="1565568" cy="2743200"/>
          </a:xfrm>
          <a:prstGeom prst="rect">
            <a:avLst/>
          </a:prstGeom>
          <a:noFill/>
          <a:ln>
            <a:noFill/>
          </a:ln>
          <a:extLst/>
        </p:spPr>
        <p:txBody>
          <a:bodyP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76213" indent="-176213">
              <a:defRPr/>
            </a:pPr>
            <a:r>
              <a:rPr lang="en-US" sz="900" b="1" dirty="0" err="1">
                <a:latin typeface="Arial" panose="020B0604020202020204" pitchFamily="34" charset="0"/>
                <a:cs typeface="Arial" panose="020B0604020202020204" pitchFamily="34" charset="0"/>
              </a:rPr>
              <a:t>Identifikasi</a:t>
            </a:r>
            <a:r>
              <a:rPr lang="en-US" sz="900" b="1" dirty="0">
                <a:latin typeface="Arial" panose="020B0604020202020204" pitchFamily="34" charset="0"/>
                <a:cs typeface="Arial" panose="020B0604020202020204" pitchFamily="34" charset="0"/>
              </a:rPr>
              <a:t> </a:t>
            </a:r>
            <a:r>
              <a:rPr lang="en-US" sz="900" b="1" dirty="0" err="1">
                <a:latin typeface="Arial" panose="020B0604020202020204" pitchFamily="34" charset="0"/>
                <a:cs typeface="Arial" panose="020B0604020202020204" pitchFamily="34" charset="0"/>
              </a:rPr>
              <a:t>dan</a:t>
            </a:r>
            <a:r>
              <a:rPr lang="en-US" sz="900" b="1" dirty="0">
                <a:latin typeface="Arial" panose="020B0604020202020204" pitchFamily="34" charset="0"/>
                <a:cs typeface="Arial" panose="020B0604020202020204" pitchFamily="34" charset="0"/>
              </a:rPr>
              <a:t> </a:t>
            </a:r>
            <a:r>
              <a:rPr lang="en-US" sz="900" b="1" dirty="0" err="1">
                <a:latin typeface="Arial" panose="020B0604020202020204" pitchFamily="34" charset="0"/>
                <a:cs typeface="Arial" panose="020B0604020202020204" pitchFamily="34" charset="0"/>
              </a:rPr>
              <a:t>optimalisasi</a:t>
            </a:r>
            <a:r>
              <a:rPr lang="en-US" sz="900" b="1" dirty="0">
                <a:latin typeface="Arial" panose="020B0604020202020204" pitchFamily="34" charset="0"/>
                <a:cs typeface="Arial" panose="020B0604020202020204" pitchFamily="34" charset="0"/>
              </a:rPr>
              <a:t> </a:t>
            </a:r>
            <a:r>
              <a:rPr lang="en-US" sz="900" b="1" dirty="0" err="1">
                <a:latin typeface="Arial" panose="020B0604020202020204" pitchFamily="34" charset="0"/>
                <a:cs typeface="Arial" panose="020B0604020202020204" pitchFamily="34" charset="0"/>
              </a:rPr>
              <a:t>kecerdasan</a:t>
            </a:r>
            <a:r>
              <a:rPr lang="en-US" sz="900" b="1" dirty="0">
                <a:latin typeface="Arial" panose="020B0604020202020204" pitchFamily="34" charset="0"/>
                <a:cs typeface="Arial" panose="020B0604020202020204" pitchFamily="34" charset="0"/>
              </a:rPr>
              <a:t> </a:t>
            </a:r>
            <a:r>
              <a:rPr lang="en-US" sz="900" b="1" dirty="0" err="1">
                <a:latin typeface="Arial" panose="020B0604020202020204" pitchFamily="34" charset="0"/>
                <a:cs typeface="Arial" panose="020B0604020202020204" pitchFamily="34" charset="0"/>
              </a:rPr>
              <a:t>majemuk</a:t>
            </a:r>
            <a:r>
              <a:rPr lang="en-US" sz="900" b="1" dirty="0">
                <a:latin typeface="Arial" panose="020B0604020202020204" pitchFamily="34" charset="0"/>
                <a:cs typeface="Arial" panose="020B0604020202020204" pitchFamily="34" charset="0"/>
              </a:rPr>
              <a:t> </a:t>
            </a:r>
            <a:r>
              <a:rPr lang="en-US" sz="900" b="1" dirty="0" err="1">
                <a:latin typeface="Arial" panose="020B0604020202020204" pitchFamily="34" charset="0"/>
                <a:cs typeface="Arial" panose="020B0604020202020204" pitchFamily="34" charset="0"/>
              </a:rPr>
              <a:t>pada</a:t>
            </a:r>
            <a:r>
              <a:rPr lang="en-US" sz="900" b="1" dirty="0">
                <a:latin typeface="Arial" panose="020B0604020202020204" pitchFamily="34" charset="0"/>
                <a:cs typeface="Arial" panose="020B0604020202020204" pitchFamily="34" charset="0"/>
              </a:rPr>
              <a:t> </a:t>
            </a:r>
            <a:r>
              <a:rPr lang="en-US" sz="900" b="1" dirty="0" err="1">
                <a:latin typeface="Arial" panose="020B0604020202020204" pitchFamily="34" charset="0"/>
                <a:cs typeface="Arial" panose="020B0604020202020204" pitchFamily="34" charset="0"/>
              </a:rPr>
              <a:t>remaja</a:t>
            </a:r>
            <a:endParaRPr lang="en-US" sz="900" b="1" dirty="0">
              <a:latin typeface="Arial" panose="020B0604020202020204" pitchFamily="34" charset="0"/>
              <a:cs typeface="Arial" panose="020B0604020202020204" pitchFamily="34" charset="0"/>
            </a:endParaRPr>
          </a:p>
          <a:p>
            <a:pPr marL="176213" indent="-176213">
              <a:defRPr/>
            </a:pPr>
            <a:r>
              <a:rPr lang="en-US" sz="900" b="1" dirty="0">
                <a:latin typeface="Arial" panose="020B0604020202020204" pitchFamily="34" charset="0"/>
                <a:cs typeface="Arial" panose="020B0604020202020204" pitchFamily="34" charset="0"/>
              </a:rPr>
              <a:t>K</a:t>
            </a:r>
            <a:r>
              <a:rPr lang="id-ID" sz="900" b="1" dirty="0">
                <a:latin typeface="Arial" panose="020B0604020202020204" pitchFamily="34" charset="0"/>
                <a:cs typeface="Arial" panose="020B0604020202020204" pitchFamily="34" charset="0"/>
              </a:rPr>
              <a:t>esehatan reproduksi</a:t>
            </a:r>
            <a:endParaRPr lang="en-US" sz="900" b="1" dirty="0">
              <a:latin typeface="Arial" panose="020B0604020202020204" pitchFamily="34" charset="0"/>
              <a:cs typeface="Arial" panose="020B0604020202020204" pitchFamily="34" charset="0"/>
            </a:endParaRPr>
          </a:p>
          <a:p>
            <a:pPr marL="176213" indent="-176213">
              <a:defRPr/>
            </a:pPr>
            <a:r>
              <a:rPr lang="id-ID" sz="900" b="1" dirty="0">
                <a:latin typeface="Arial" panose="020B0604020202020204" pitchFamily="34" charset="0"/>
                <a:cs typeface="Arial" panose="020B0604020202020204" pitchFamily="34" charset="0"/>
              </a:rPr>
              <a:t>Kons</a:t>
            </a:r>
            <a:r>
              <a:rPr lang="en-US" sz="900" b="1" dirty="0">
                <a:latin typeface="Arial" panose="020B0604020202020204" pitchFamily="34" charset="0"/>
                <a:cs typeface="Arial" panose="020B0604020202020204" pitchFamily="34" charset="0"/>
              </a:rPr>
              <a:t>e</a:t>
            </a:r>
            <a:r>
              <a:rPr lang="id-ID" sz="900" b="1" dirty="0">
                <a:latin typeface="Arial" panose="020B0604020202020204" pitchFamily="34" charset="0"/>
                <a:cs typeface="Arial" panose="020B0604020202020204" pitchFamily="34" charset="0"/>
              </a:rPr>
              <a:t>ling gizi HIV/AIDS dan NAPZA</a:t>
            </a:r>
          </a:p>
          <a:p>
            <a:pPr marL="176213" indent="-176213">
              <a:defRPr/>
            </a:pPr>
            <a:r>
              <a:rPr lang="id-ID" sz="900" b="1" dirty="0">
                <a:latin typeface="Arial" panose="020B0604020202020204" pitchFamily="34" charset="0"/>
                <a:cs typeface="Arial" panose="020B0604020202020204" pitchFamily="34" charset="0"/>
              </a:rPr>
              <a:t>Tablet Fe</a:t>
            </a:r>
          </a:p>
          <a:p>
            <a:pPr marL="176213" indent="-176213">
              <a:defRPr/>
            </a:pPr>
            <a:r>
              <a:rPr lang="id-ID" sz="900" b="1" dirty="0">
                <a:latin typeface="Arial" panose="020B0604020202020204" pitchFamily="34" charset="0"/>
                <a:cs typeface="Arial" panose="020B0604020202020204" pitchFamily="34" charset="0"/>
              </a:rPr>
              <a:t>Konseling Kespro</a:t>
            </a:r>
          </a:p>
          <a:p>
            <a:pPr marL="176213" indent="-176213">
              <a:defRPr/>
            </a:pPr>
            <a:r>
              <a:rPr lang="id-ID" sz="900" b="1" dirty="0">
                <a:latin typeface="Arial" panose="020B0604020202020204" pitchFamily="34" charset="0"/>
                <a:cs typeface="Arial" panose="020B0604020202020204" pitchFamily="34" charset="0"/>
              </a:rPr>
              <a:t>PKRT</a:t>
            </a:r>
          </a:p>
          <a:p>
            <a:pPr marL="176213" indent="-176213">
              <a:defRPr/>
            </a:pPr>
            <a:endParaRPr lang="id-ID" sz="900" b="1" dirty="0">
              <a:latin typeface="Arial" panose="020B0604020202020204" pitchFamily="34" charset="0"/>
              <a:cs typeface="Arial" panose="020B0604020202020204" pitchFamily="34" charset="0"/>
            </a:endParaRPr>
          </a:p>
        </p:txBody>
      </p:sp>
      <p:sp>
        <p:nvSpPr>
          <p:cNvPr id="5128" name="Content Placeholder 2"/>
          <p:cNvSpPr txBox="1">
            <a:spLocks/>
          </p:cNvSpPr>
          <p:nvPr/>
        </p:nvSpPr>
        <p:spPr bwMode="auto">
          <a:xfrm>
            <a:off x="8539561" y="3649574"/>
            <a:ext cx="1477887" cy="2743200"/>
          </a:xfrm>
          <a:prstGeom prst="rect">
            <a:avLst/>
          </a:prstGeom>
          <a:noFill/>
          <a:ln w="9525">
            <a:noFill/>
            <a:miter lim="800000"/>
            <a:headEnd/>
            <a:tailEnd/>
          </a:ln>
        </p:spPr>
        <p:txBody>
          <a:bodyPr/>
          <a:lstStyle/>
          <a:p>
            <a:pPr marL="176213" indent="-176213" eaLnBrk="0" hangingPunct="0">
              <a:spcBef>
                <a:spcPct val="20000"/>
              </a:spcBef>
              <a:buFont typeface="Arial" pitchFamily="34" charset="0"/>
              <a:buChar char="•"/>
            </a:pPr>
            <a:r>
              <a:rPr lang="en-US" sz="900" b="1" dirty="0" err="1">
                <a:latin typeface="Arial" panose="020B0604020202020204" pitchFamily="34" charset="0"/>
                <a:cs typeface="Arial" panose="020B0604020202020204" pitchFamily="34" charset="0"/>
              </a:rPr>
              <a:t>Promosi</a:t>
            </a:r>
            <a:r>
              <a:rPr lang="en-US" sz="900" b="1" dirty="0">
                <a:latin typeface="Arial" panose="020B0604020202020204" pitchFamily="34" charset="0"/>
                <a:cs typeface="Arial" panose="020B0604020202020204" pitchFamily="34" charset="0"/>
              </a:rPr>
              <a:t> Gaya </a:t>
            </a:r>
            <a:r>
              <a:rPr lang="en-US" sz="900" b="1" dirty="0" err="1">
                <a:latin typeface="Arial" panose="020B0604020202020204" pitchFamily="34" charset="0"/>
                <a:cs typeface="Arial" panose="020B0604020202020204" pitchFamily="34" charset="0"/>
              </a:rPr>
              <a:t>Hidup</a:t>
            </a:r>
            <a:r>
              <a:rPr lang="en-US" sz="900" b="1" dirty="0">
                <a:latin typeface="Arial" panose="020B0604020202020204" pitchFamily="34" charset="0"/>
                <a:cs typeface="Arial" panose="020B0604020202020204" pitchFamily="34" charset="0"/>
              </a:rPr>
              <a:t> </a:t>
            </a:r>
            <a:r>
              <a:rPr lang="en-US" sz="900" b="1" dirty="0" err="1">
                <a:latin typeface="Arial" panose="020B0604020202020204" pitchFamily="34" charset="0"/>
                <a:cs typeface="Arial" panose="020B0604020202020204" pitchFamily="34" charset="0"/>
              </a:rPr>
              <a:t>Otak</a:t>
            </a:r>
            <a:r>
              <a:rPr lang="en-US" sz="900" b="1" dirty="0">
                <a:latin typeface="Arial" panose="020B0604020202020204" pitchFamily="34" charset="0"/>
                <a:cs typeface="Arial" panose="020B0604020202020204" pitchFamily="34" charset="0"/>
              </a:rPr>
              <a:t> </a:t>
            </a:r>
            <a:r>
              <a:rPr lang="en-US" sz="900" b="1" dirty="0" err="1">
                <a:latin typeface="Arial" panose="020B0604020202020204" pitchFamily="34" charset="0"/>
                <a:cs typeface="Arial" panose="020B0604020202020204" pitchFamily="34" charset="0"/>
              </a:rPr>
              <a:t>Sehat</a:t>
            </a:r>
            <a:r>
              <a:rPr lang="en-US" sz="900" b="1" dirty="0">
                <a:latin typeface="Arial" panose="020B0604020202020204" pitchFamily="34" charset="0"/>
                <a:cs typeface="Arial" panose="020B0604020202020204" pitchFamily="34" charset="0"/>
              </a:rPr>
              <a:t>, </a:t>
            </a:r>
            <a:r>
              <a:rPr lang="en-US" sz="900" b="1" dirty="0" err="1">
                <a:latin typeface="Arial" panose="020B0604020202020204" pitchFamily="34" charset="0"/>
                <a:cs typeface="Arial" panose="020B0604020202020204" pitchFamily="34" charset="0"/>
              </a:rPr>
              <a:t>mandiri</a:t>
            </a:r>
            <a:r>
              <a:rPr lang="en-US" sz="900" b="1" dirty="0">
                <a:latin typeface="Arial" panose="020B0604020202020204" pitchFamily="34" charset="0"/>
                <a:cs typeface="Arial" panose="020B0604020202020204" pitchFamily="34" charset="0"/>
              </a:rPr>
              <a:t> </a:t>
            </a:r>
            <a:r>
              <a:rPr lang="en-US" sz="900" b="1" dirty="0" err="1">
                <a:latin typeface="Arial" panose="020B0604020202020204" pitchFamily="34" charset="0"/>
                <a:cs typeface="Arial" panose="020B0604020202020204" pitchFamily="34" charset="0"/>
              </a:rPr>
              <a:t>dan</a:t>
            </a:r>
            <a:r>
              <a:rPr lang="en-US" sz="900" b="1" dirty="0">
                <a:latin typeface="Arial" panose="020B0604020202020204" pitchFamily="34" charset="0"/>
                <a:cs typeface="Arial" panose="020B0604020202020204" pitchFamily="34" charset="0"/>
              </a:rPr>
              <a:t> </a:t>
            </a:r>
            <a:r>
              <a:rPr lang="en-US" sz="900" b="1" dirty="0" err="1">
                <a:latin typeface="Arial" panose="020B0604020202020204" pitchFamily="34" charset="0"/>
                <a:cs typeface="Arial" panose="020B0604020202020204" pitchFamily="34" charset="0"/>
              </a:rPr>
              <a:t>produktif</a:t>
            </a:r>
            <a:endParaRPr lang="en-US" sz="900" b="1" dirty="0">
              <a:latin typeface="Arial" panose="020B0604020202020204" pitchFamily="34" charset="0"/>
              <a:cs typeface="Arial" panose="020B0604020202020204" pitchFamily="34" charset="0"/>
            </a:endParaRPr>
          </a:p>
          <a:p>
            <a:pPr marL="176213" indent="-176213" eaLnBrk="0" hangingPunct="0">
              <a:spcBef>
                <a:spcPct val="20000"/>
              </a:spcBef>
              <a:buFont typeface="Arial" pitchFamily="34" charset="0"/>
              <a:buChar char="•"/>
            </a:pPr>
            <a:r>
              <a:rPr lang="id-ID" sz="900" b="1" dirty="0">
                <a:latin typeface="Arial" panose="020B0604020202020204" pitchFamily="34" charset="0"/>
                <a:cs typeface="Arial" panose="020B0604020202020204" pitchFamily="34" charset="0"/>
              </a:rPr>
              <a:t>KB bagi PUS</a:t>
            </a:r>
          </a:p>
          <a:p>
            <a:pPr marL="176213" indent="-176213" eaLnBrk="0" hangingPunct="0">
              <a:spcBef>
                <a:spcPct val="20000"/>
              </a:spcBef>
              <a:buFont typeface="Arial" pitchFamily="34" charset="0"/>
              <a:buChar char="•"/>
            </a:pPr>
            <a:r>
              <a:rPr lang="id-ID" sz="900" b="1" dirty="0">
                <a:latin typeface="Arial" panose="020B0604020202020204" pitchFamily="34" charset="0"/>
                <a:cs typeface="Arial" panose="020B0604020202020204" pitchFamily="34" charset="0"/>
              </a:rPr>
              <a:t>PKRT</a:t>
            </a:r>
          </a:p>
          <a:p>
            <a:pPr marL="176213" indent="-176213" eaLnBrk="0" hangingPunct="0">
              <a:spcBef>
                <a:spcPct val="20000"/>
              </a:spcBef>
              <a:buFont typeface="Arial" pitchFamily="34" charset="0"/>
              <a:buChar char="•"/>
            </a:pPr>
            <a:r>
              <a:rPr lang="id-ID" sz="900" b="1" dirty="0">
                <a:latin typeface="Arial" panose="020B0604020202020204" pitchFamily="34" charset="0"/>
                <a:cs typeface="Arial" panose="020B0604020202020204" pitchFamily="34" charset="0"/>
              </a:rPr>
              <a:t>Deteksi PM dan PTM</a:t>
            </a:r>
          </a:p>
          <a:p>
            <a:pPr marL="176213" indent="-176213" eaLnBrk="0" hangingPunct="0">
              <a:spcBef>
                <a:spcPct val="20000"/>
              </a:spcBef>
              <a:buFont typeface="Arial" pitchFamily="34" charset="0"/>
              <a:buChar char="•"/>
            </a:pPr>
            <a:r>
              <a:rPr lang="id-ID" sz="900" b="1" dirty="0">
                <a:latin typeface="Arial" panose="020B0604020202020204" pitchFamily="34" charset="0"/>
                <a:cs typeface="Arial" panose="020B0604020202020204" pitchFamily="34" charset="0"/>
              </a:rPr>
              <a:t>Kesehatan OR dan kerja</a:t>
            </a:r>
          </a:p>
        </p:txBody>
      </p:sp>
      <p:sp>
        <p:nvSpPr>
          <p:cNvPr id="5129" name="Content Placeholder 2"/>
          <p:cNvSpPr txBox="1">
            <a:spLocks/>
          </p:cNvSpPr>
          <p:nvPr/>
        </p:nvSpPr>
        <p:spPr bwMode="auto">
          <a:xfrm>
            <a:off x="10411993" y="3218904"/>
            <a:ext cx="1524000" cy="2743200"/>
          </a:xfrm>
          <a:prstGeom prst="rect">
            <a:avLst/>
          </a:prstGeom>
          <a:noFill/>
          <a:ln w="9525">
            <a:noFill/>
            <a:miter lim="800000"/>
            <a:headEnd/>
            <a:tailEnd/>
          </a:ln>
        </p:spPr>
        <p:txBody>
          <a:bodyPr/>
          <a:lstStyle/>
          <a:p>
            <a:pPr marL="176213" indent="-176213">
              <a:buFont typeface="Arial" pitchFamily="34" charset="0"/>
              <a:buChar char="•"/>
            </a:pPr>
            <a:r>
              <a:rPr lang="en-US" sz="900" b="1" dirty="0" err="1">
                <a:solidFill>
                  <a:srgbClr val="000000"/>
                </a:solidFill>
                <a:latin typeface="Arial" panose="020B0604020202020204" pitchFamily="34" charset="0"/>
                <a:cs typeface="Arial" panose="020B0604020202020204" pitchFamily="34" charset="0"/>
              </a:rPr>
              <a:t>Deteksi</a:t>
            </a:r>
            <a:r>
              <a:rPr lang="en-US" sz="900" b="1" dirty="0">
                <a:solidFill>
                  <a:srgbClr val="000000"/>
                </a:solidFill>
                <a:latin typeface="Arial" panose="020B0604020202020204" pitchFamily="34" charset="0"/>
                <a:cs typeface="Arial" panose="020B0604020202020204" pitchFamily="34" charset="0"/>
              </a:rPr>
              <a:t>  </a:t>
            </a:r>
            <a:r>
              <a:rPr lang="en-US" sz="900" b="1" dirty="0" err="1">
                <a:solidFill>
                  <a:srgbClr val="000000"/>
                </a:solidFill>
                <a:latin typeface="Arial" panose="020B0604020202020204" pitchFamily="34" charset="0"/>
                <a:cs typeface="Arial" panose="020B0604020202020204" pitchFamily="34" charset="0"/>
              </a:rPr>
              <a:t>gangguan</a:t>
            </a:r>
            <a:r>
              <a:rPr lang="en-US" sz="900" b="1" dirty="0">
                <a:solidFill>
                  <a:srgbClr val="000000"/>
                </a:solidFill>
                <a:latin typeface="Arial" panose="020B0604020202020204" pitchFamily="34" charset="0"/>
                <a:cs typeface="Arial" panose="020B0604020202020204" pitchFamily="34" charset="0"/>
              </a:rPr>
              <a:t>  </a:t>
            </a:r>
            <a:r>
              <a:rPr lang="en-US" sz="900" b="1" dirty="0" err="1">
                <a:solidFill>
                  <a:srgbClr val="000000"/>
                </a:solidFill>
                <a:latin typeface="Arial" panose="020B0604020202020204" pitchFamily="34" charset="0"/>
                <a:cs typeface="Arial" panose="020B0604020202020204" pitchFamily="34" charset="0"/>
              </a:rPr>
              <a:t>kognitif</a:t>
            </a:r>
            <a:r>
              <a:rPr lang="en-US" sz="900" b="1" dirty="0">
                <a:solidFill>
                  <a:srgbClr val="000000"/>
                </a:solidFill>
                <a:latin typeface="Arial" panose="020B0604020202020204" pitchFamily="34" charset="0"/>
                <a:cs typeface="Arial" panose="020B0604020202020204" pitchFamily="34" charset="0"/>
              </a:rPr>
              <a:t> </a:t>
            </a:r>
            <a:r>
              <a:rPr lang="en-US" sz="900" b="1" dirty="0" err="1">
                <a:solidFill>
                  <a:srgbClr val="000000"/>
                </a:solidFill>
                <a:latin typeface="Arial" panose="020B0604020202020204" pitchFamily="34" charset="0"/>
                <a:cs typeface="Arial" panose="020B0604020202020204" pitchFamily="34" charset="0"/>
              </a:rPr>
              <a:t>untuk</a:t>
            </a:r>
            <a:r>
              <a:rPr lang="en-US" sz="900" b="1" dirty="0">
                <a:solidFill>
                  <a:srgbClr val="000000"/>
                </a:solidFill>
                <a:latin typeface="Arial" panose="020B0604020202020204" pitchFamily="34" charset="0"/>
                <a:cs typeface="Arial" panose="020B0604020202020204" pitchFamily="34" charset="0"/>
              </a:rPr>
              <a:t> </a:t>
            </a:r>
            <a:r>
              <a:rPr lang="en-US" sz="900" b="1" dirty="0" err="1">
                <a:solidFill>
                  <a:srgbClr val="000000"/>
                </a:solidFill>
                <a:latin typeface="Arial" panose="020B0604020202020204" pitchFamily="34" charset="0"/>
                <a:cs typeface="Arial" panose="020B0604020202020204" pitchFamily="34" charset="0"/>
              </a:rPr>
              <a:t>mengoptimalkan</a:t>
            </a:r>
            <a:r>
              <a:rPr lang="en-US" sz="900" b="1" dirty="0">
                <a:solidFill>
                  <a:srgbClr val="000000"/>
                </a:solidFill>
                <a:latin typeface="Arial" panose="020B0604020202020204" pitchFamily="34" charset="0"/>
                <a:cs typeface="Arial" panose="020B0604020202020204" pitchFamily="34" charset="0"/>
              </a:rPr>
              <a:t> </a:t>
            </a:r>
            <a:r>
              <a:rPr lang="en-US" sz="900" b="1" dirty="0" err="1">
                <a:solidFill>
                  <a:srgbClr val="000000"/>
                </a:solidFill>
                <a:latin typeface="Arial" panose="020B0604020202020204" pitchFamily="34" charset="0"/>
                <a:cs typeface="Arial" panose="020B0604020202020204" pitchFamily="34" charset="0"/>
              </a:rPr>
              <a:t>kualitas</a:t>
            </a:r>
            <a:r>
              <a:rPr lang="en-US" sz="900" b="1" dirty="0">
                <a:solidFill>
                  <a:srgbClr val="000000"/>
                </a:solidFill>
                <a:latin typeface="Arial" panose="020B0604020202020204" pitchFamily="34" charset="0"/>
                <a:cs typeface="Arial" panose="020B0604020202020204" pitchFamily="34" charset="0"/>
              </a:rPr>
              <a:t> </a:t>
            </a:r>
            <a:r>
              <a:rPr lang="en-US" sz="900" b="1" dirty="0" err="1">
                <a:solidFill>
                  <a:srgbClr val="000000"/>
                </a:solidFill>
                <a:latin typeface="Arial" panose="020B0604020202020204" pitchFamily="34" charset="0"/>
                <a:cs typeface="Arial" panose="020B0604020202020204" pitchFamily="34" charset="0"/>
              </a:rPr>
              <a:t>hidup</a:t>
            </a:r>
            <a:endParaRPr lang="en-US" sz="900" b="1" dirty="0">
              <a:solidFill>
                <a:srgbClr val="000000"/>
              </a:solidFill>
              <a:latin typeface="Arial" panose="020B0604020202020204" pitchFamily="34" charset="0"/>
              <a:cs typeface="Arial" panose="020B0604020202020204" pitchFamily="34" charset="0"/>
            </a:endParaRPr>
          </a:p>
          <a:p>
            <a:pPr marL="176213" indent="-176213">
              <a:buFont typeface="Arial" pitchFamily="34" charset="0"/>
              <a:buChar char="•"/>
            </a:pPr>
            <a:r>
              <a:rPr lang="en-US" sz="900" b="1" dirty="0" err="1">
                <a:solidFill>
                  <a:srgbClr val="000000"/>
                </a:solidFill>
                <a:latin typeface="Arial" panose="020B0604020202020204" pitchFamily="34" charset="0"/>
                <a:cs typeface="Arial" panose="020B0604020202020204" pitchFamily="34" charset="0"/>
              </a:rPr>
              <a:t>Posyandu</a:t>
            </a:r>
            <a:r>
              <a:rPr lang="en-US" sz="900" b="1" dirty="0">
                <a:solidFill>
                  <a:srgbClr val="000000"/>
                </a:solidFill>
                <a:latin typeface="Arial" panose="020B0604020202020204" pitchFamily="34" charset="0"/>
                <a:cs typeface="Arial" panose="020B0604020202020204" pitchFamily="34" charset="0"/>
              </a:rPr>
              <a:t> </a:t>
            </a:r>
            <a:r>
              <a:rPr lang="en-US" sz="900" b="1" dirty="0" err="1">
                <a:solidFill>
                  <a:srgbClr val="000000"/>
                </a:solidFill>
                <a:latin typeface="Arial" panose="020B0604020202020204" pitchFamily="34" charset="0"/>
                <a:cs typeface="Arial" panose="020B0604020202020204" pitchFamily="34" charset="0"/>
              </a:rPr>
              <a:t>Lansia</a:t>
            </a:r>
            <a:endParaRPr lang="en-US" sz="900" b="1" dirty="0">
              <a:solidFill>
                <a:srgbClr val="000000"/>
              </a:solidFill>
              <a:latin typeface="Arial" panose="020B0604020202020204" pitchFamily="34" charset="0"/>
              <a:cs typeface="Arial" panose="020B0604020202020204" pitchFamily="34" charset="0"/>
            </a:endParaRPr>
          </a:p>
          <a:p>
            <a:pPr marL="176213" indent="-176213">
              <a:buFont typeface="Arial" pitchFamily="34" charset="0"/>
              <a:buChar char="•"/>
            </a:pPr>
            <a:r>
              <a:rPr lang="en-US" sz="900" b="1" dirty="0" err="1">
                <a:solidFill>
                  <a:srgbClr val="000000"/>
                </a:solidFill>
                <a:latin typeface="Arial" panose="020B0604020202020204" pitchFamily="34" charset="0"/>
                <a:cs typeface="Arial" panose="020B0604020202020204" pitchFamily="34" charset="0"/>
              </a:rPr>
              <a:t>Peningkatan</a:t>
            </a:r>
            <a:r>
              <a:rPr lang="en-US" sz="900" b="1" dirty="0">
                <a:solidFill>
                  <a:srgbClr val="000000"/>
                </a:solidFill>
                <a:latin typeface="Arial" panose="020B0604020202020204" pitchFamily="34" charset="0"/>
                <a:cs typeface="Arial" panose="020B0604020202020204" pitchFamily="34" charset="0"/>
              </a:rPr>
              <a:t>  </a:t>
            </a:r>
            <a:r>
              <a:rPr lang="en-US" sz="900" b="1" dirty="0" err="1">
                <a:solidFill>
                  <a:srgbClr val="000000"/>
                </a:solidFill>
                <a:latin typeface="Arial" panose="020B0604020202020204" pitchFamily="34" charset="0"/>
                <a:cs typeface="Arial" panose="020B0604020202020204" pitchFamily="34" charset="0"/>
              </a:rPr>
              <a:t>kualitas</a:t>
            </a:r>
            <a:r>
              <a:rPr lang="en-US" sz="900" b="1" dirty="0">
                <a:solidFill>
                  <a:srgbClr val="000000"/>
                </a:solidFill>
                <a:latin typeface="Arial" panose="020B0604020202020204" pitchFamily="34" charset="0"/>
                <a:cs typeface="Arial" panose="020B0604020202020204" pitchFamily="34" charset="0"/>
              </a:rPr>
              <a:t> </a:t>
            </a:r>
            <a:r>
              <a:rPr lang="en-US" sz="900" b="1" dirty="0" err="1">
                <a:solidFill>
                  <a:srgbClr val="000000"/>
                </a:solidFill>
                <a:latin typeface="Arial" panose="020B0604020202020204" pitchFamily="34" charset="0"/>
                <a:cs typeface="Arial" panose="020B0604020202020204" pitchFamily="34" charset="0"/>
              </a:rPr>
              <a:t>Hidup</a:t>
            </a:r>
            <a:r>
              <a:rPr lang="en-US" sz="900" b="1" dirty="0">
                <a:solidFill>
                  <a:srgbClr val="000000"/>
                </a:solidFill>
                <a:latin typeface="Arial" panose="020B0604020202020204" pitchFamily="34" charset="0"/>
                <a:cs typeface="Arial" panose="020B0604020202020204" pitchFamily="34" charset="0"/>
              </a:rPr>
              <a:t> </a:t>
            </a:r>
            <a:r>
              <a:rPr lang="en-US" sz="900" b="1" dirty="0" err="1">
                <a:solidFill>
                  <a:srgbClr val="000000"/>
                </a:solidFill>
                <a:latin typeface="Arial" panose="020B0604020202020204" pitchFamily="34" charset="0"/>
                <a:cs typeface="Arial" panose="020B0604020202020204" pitchFamily="34" charset="0"/>
              </a:rPr>
              <a:t>Mandiri</a:t>
            </a:r>
            <a:endParaRPr lang="en-US" sz="900" b="1" dirty="0">
              <a:solidFill>
                <a:srgbClr val="000000"/>
              </a:solidFill>
              <a:latin typeface="Arial" panose="020B0604020202020204" pitchFamily="34" charset="0"/>
              <a:cs typeface="Arial" panose="020B0604020202020204" pitchFamily="34" charset="0"/>
            </a:endParaRPr>
          </a:p>
          <a:p>
            <a:pPr marL="176213" indent="-176213">
              <a:buFont typeface="Arial" pitchFamily="34" charset="0"/>
              <a:buChar char="•"/>
            </a:pPr>
            <a:r>
              <a:rPr lang="en-US" sz="900" b="1" dirty="0" err="1">
                <a:solidFill>
                  <a:srgbClr val="000000"/>
                </a:solidFill>
                <a:latin typeface="Arial" panose="020B0604020202020204" pitchFamily="34" charset="0"/>
                <a:cs typeface="Arial" panose="020B0604020202020204" pitchFamily="34" charset="0"/>
              </a:rPr>
              <a:t>Perlambatan</a:t>
            </a:r>
            <a:r>
              <a:rPr lang="en-US" sz="900" b="1" dirty="0">
                <a:solidFill>
                  <a:srgbClr val="000000"/>
                </a:solidFill>
                <a:latin typeface="Arial" panose="020B0604020202020204" pitchFamily="34" charset="0"/>
                <a:cs typeface="Arial" panose="020B0604020202020204" pitchFamily="34" charset="0"/>
              </a:rPr>
              <a:t> </a:t>
            </a:r>
            <a:r>
              <a:rPr lang="en-US" sz="900" b="1" dirty="0" err="1">
                <a:solidFill>
                  <a:srgbClr val="000000"/>
                </a:solidFill>
                <a:latin typeface="Arial" panose="020B0604020202020204" pitchFamily="34" charset="0"/>
                <a:cs typeface="Arial" panose="020B0604020202020204" pitchFamily="34" charset="0"/>
              </a:rPr>
              <a:t>proses</a:t>
            </a:r>
            <a:r>
              <a:rPr lang="en-US" sz="900" b="1" dirty="0">
                <a:solidFill>
                  <a:srgbClr val="000000"/>
                </a:solidFill>
                <a:latin typeface="Arial" panose="020B0604020202020204" pitchFamily="34" charset="0"/>
                <a:cs typeface="Arial" panose="020B0604020202020204" pitchFamily="34" charset="0"/>
              </a:rPr>
              <a:t> </a:t>
            </a:r>
            <a:r>
              <a:rPr lang="en-US" sz="900" b="1" dirty="0" err="1">
                <a:solidFill>
                  <a:srgbClr val="000000"/>
                </a:solidFill>
                <a:latin typeface="Arial" panose="020B0604020202020204" pitchFamily="34" charset="0"/>
                <a:cs typeface="Arial" panose="020B0604020202020204" pitchFamily="34" charset="0"/>
              </a:rPr>
              <a:t>Degeneratif</a:t>
            </a:r>
            <a:endParaRPr lang="en-US" sz="900" b="1" dirty="0">
              <a:solidFill>
                <a:srgbClr val="000000"/>
              </a:solidFill>
              <a:latin typeface="Arial" panose="020B0604020202020204" pitchFamily="34" charset="0"/>
              <a:cs typeface="Arial" panose="020B0604020202020204" pitchFamily="34" charset="0"/>
            </a:endParaRPr>
          </a:p>
        </p:txBody>
      </p:sp>
      <p:sp>
        <p:nvSpPr>
          <p:cNvPr id="3" name="TextBox 2"/>
          <p:cNvSpPr txBox="1"/>
          <p:nvPr/>
        </p:nvSpPr>
        <p:spPr>
          <a:xfrm rot="20268077">
            <a:off x="3934638" y="2319295"/>
            <a:ext cx="2622551" cy="523220"/>
          </a:xfrm>
          <a:prstGeom prst="rect">
            <a:avLst/>
          </a:prstGeom>
          <a:solidFill>
            <a:srgbClr val="CC9B00">
              <a:alpha val="81961"/>
            </a:srgbClr>
          </a:solidFill>
          <a:ln>
            <a:noFill/>
          </a:ln>
        </p:spPr>
        <p:txBody>
          <a:bodyPr>
            <a:spAutoFit/>
          </a:bodyPr>
          <a:lstStyle/>
          <a:p>
            <a:pPr eaLnBrk="0" hangingPunct="0">
              <a:defRPr/>
            </a:pPr>
            <a:r>
              <a:rPr lang="id-ID" sz="1400" b="1" dirty="0">
                <a:cs typeface="Arial" pitchFamily="34" charset="0"/>
              </a:rPr>
              <a:t>Seribu hari kehidupan pertama</a:t>
            </a:r>
          </a:p>
        </p:txBody>
      </p:sp>
      <p:sp>
        <p:nvSpPr>
          <p:cNvPr id="5132" name="TextBox 2"/>
          <p:cNvSpPr txBox="1">
            <a:spLocks noChangeArrowheads="1"/>
          </p:cNvSpPr>
          <p:nvPr/>
        </p:nvSpPr>
        <p:spPr bwMode="auto">
          <a:xfrm>
            <a:off x="42803" y="4394779"/>
            <a:ext cx="1631673" cy="646331"/>
          </a:xfrm>
          <a:prstGeom prst="rect">
            <a:avLst/>
          </a:prstGeom>
          <a:solidFill>
            <a:srgbClr val="003400"/>
          </a:solidFill>
          <a:ln w="9525">
            <a:noFill/>
            <a:miter lim="800000"/>
            <a:headEnd/>
            <a:tailEnd/>
          </a:ln>
        </p:spPr>
        <p:txBody>
          <a:bodyPr wrap="square">
            <a:spAutoFit/>
          </a:bodyPr>
          <a:lstStyle/>
          <a:p>
            <a:pPr algn="ctr"/>
            <a:r>
              <a:rPr lang="id-ID" sz="1200" b="1" dirty="0" smtClean="0">
                <a:solidFill>
                  <a:schemeClr val="bg1"/>
                </a:solidFill>
              </a:rPr>
              <a:t>IBU </a:t>
            </a:r>
            <a:r>
              <a:rPr lang="id-ID" sz="1200" b="1" dirty="0">
                <a:solidFill>
                  <a:schemeClr val="bg1"/>
                </a:solidFill>
              </a:rPr>
              <a:t>HAMIL, BERSALIN, DAN NIFAS</a:t>
            </a:r>
          </a:p>
        </p:txBody>
      </p:sp>
      <p:sp>
        <p:nvSpPr>
          <p:cNvPr id="4" name="Rectangle 3"/>
          <p:cNvSpPr/>
          <p:nvPr/>
        </p:nvSpPr>
        <p:spPr>
          <a:xfrm>
            <a:off x="1438197" y="938630"/>
            <a:ext cx="9637797" cy="745002"/>
          </a:xfrm>
          <a:prstGeom prst="rect">
            <a:avLst/>
          </a:prstGeom>
          <a:solidFill>
            <a:schemeClr val="accent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id-ID" sz="3200" b="1" dirty="0"/>
              <a:t>Program Kesehatan Berdasarkan Siklus Hidup</a:t>
            </a:r>
          </a:p>
        </p:txBody>
      </p:sp>
      <p:sp>
        <p:nvSpPr>
          <p:cNvPr id="67588" name="Content Placeholder 2"/>
          <p:cNvSpPr txBox="1">
            <a:spLocks/>
          </p:cNvSpPr>
          <p:nvPr/>
        </p:nvSpPr>
        <p:spPr bwMode="auto">
          <a:xfrm>
            <a:off x="42804" y="5091872"/>
            <a:ext cx="1631672" cy="1736172"/>
          </a:xfrm>
          <a:prstGeom prst="rect">
            <a:avLst/>
          </a:prstGeom>
          <a:solidFill>
            <a:schemeClr val="accent2">
              <a:lumMod val="20000"/>
              <a:lumOff val="80000"/>
            </a:schemeClr>
          </a:solidFill>
          <a:ln>
            <a:noFill/>
          </a:ln>
          <a:extLst/>
        </p:spPr>
        <p:txBody>
          <a:bodyPr/>
          <a:lstStyle>
            <a:lvl1pPr marL="176213" indent="-176213"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marL="115888" indent="-115888" eaLnBrk="1" hangingPunct="1">
              <a:buFont typeface="Arial" pitchFamily="34" charset="0"/>
              <a:buChar char="•"/>
              <a:defRPr/>
            </a:pPr>
            <a:r>
              <a:rPr lang="en-US" sz="900" b="1" dirty="0" err="1"/>
              <a:t>Stimulasi</a:t>
            </a:r>
            <a:r>
              <a:rPr lang="en-US" sz="900" b="1" dirty="0"/>
              <a:t> </a:t>
            </a:r>
            <a:r>
              <a:rPr lang="en-US" sz="900" b="1" dirty="0" err="1"/>
              <a:t>dan</a:t>
            </a:r>
            <a:r>
              <a:rPr lang="en-US" sz="900" b="1" dirty="0"/>
              <a:t> </a:t>
            </a:r>
            <a:r>
              <a:rPr lang="en-US" sz="900" b="1" dirty="0" err="1"/>
              <a:t>nutrisi</a:t>
            </a:r>
            <a:r>
              <a:rPr lang="en-US" sz="900" b="1" dirty="0"/>
              <a:t> </a:t>
            </a:r>
            <a:r>
              <a:rPr lang="en-US" sz="900" b="1" dirty="0" err="1"/>
              <a:t>pengungkit</a:t>
            </a:r>
            <a:r>
              <a:rPr lang="en-US" sz="900" b="1" dirty="0"/>
              <a:t> </a:t>
            </a:r>
            <a:r>
              <a:rPr lang="en-US" sz="900" b="1" dirty="0" err="1"/>
              <a:t>otak</a:t>
            </a:r>
            <a:r>
              <a:rPr lang="en-US" sz="900" b="1" dirty="0"/>
              <a:t> </a:t>
            </a:r>
            <a:r>
              <a:rPr lang="en-US" sz="900" b="1" dirty="0" err="1"/>
              <a:t>pada</a:t>
            </a:r>
            <a:r>
              <a:rPr lang="en-US" sz="900" b="1" dirty="0"/>
              <a:t> </a:t>
            </a:r>
            <a:r>
              <a:rPr lang="en-US" sz="900" b="1" dirty="0" err="1"/>
              <a:t>janin</a:t>
            </a:r>
            <a:r>
              <a:rPr lang="en-US" sz="900" b="1" dirty="0"/>
              <a:t> </a:t>
            </a:r>
            <a:r>
              <a:rPr lang="en-US" sz="900" b="1" dirty="0" err="1"/>
              <a:t>melalui</a:t>
            </a:r>
            <a:r>
              <a:rPr lang="en-US" sz="900" b="1" dirty="0"/>
              <a:t> </a:t>
            </a:r>
            <a:r>
              <a:rPr lang="en-US" sz="900" b="1" dirty="0" err="1"/>
              <a:t>Ibu</a:t>
            </a:r>
            <a:r>
              <a:rPr lang="en-US" sz="900" b="1" dirty="0"/>
              <a:t> </a:t>
            </a:r>
            <a:r>
              <a:rPr lang="en-US" sz="900" b="1" dirty="0" err="1"/>
              <a:t>Hamil</a:t>
            </a:r>
            <a:endParaRPr lang="en-US" sz="900" b="1" dirty="0"/>
          </a:p>
          <a:p>
            <a:pPr marL="115888" indent="-115888" eaLnBrk="1" hangingPunct="1">
              <a:buFont typeface="Arial" pitchFamily="34" charset="0"/>
              <a:buChar char="•"/>
              <a:defRPr/>
            </a:pPr>
            <a:r>
              <a:rPr lang="id-ID" sz="900" b="1" dirty="0">
                <a:solidFill>
                  <a:srgbClr val="000000"/>
                </a:solidFill>
              </a:rPr>
              <a:t>P4K</a:t>
            </a:r>
            <a:endParaRPr lang="en-US" sz="900" b="1" dirty="0">
              <a:solidFill>
                <a:srgbClr val="000000"/>
              </a:solidFill>
            </a:endParaRPr>
          </a:p>
          <a:p>
            <a:pPr marL="115888" indent="-115888" eaLnBrk="1" hangingPunct="1">
              <a:buFont typeface="Arial" pitchFamily="34" charset="0"/>
              <a:buChar char="•"/>
              <a:defRPr/>
            </a:pPr>
            <a:r>
              <a:rPr lang="id-ID" sz="900" b="1" dirty="0">
                <a:solidFill>
                  <a:srgbClr val="000000"/>
                </a:solidFill>
              </a:rPr>
              <a:t>Buku KIA</a:t>
            </a:r>
            <a:endParaRPr lang="en-US" sz="900" b="1" dirty="0">
              <a:solidFill>
                <a:srgbClr val="000000"/>
              </a:solidFill>
            </a:endParaRPr>
          </a:p>
          <a:p>
            <a:pPr marL="115888" indent="-115888" eaLnBrk="1" hangingPunct="1">
              <a:buFont typeface="Arial" pitchFamily="34" charset="0"/>
              <a:buChar char="•"/>
              <a:defRPr/>
            </a:pPr>
            <a:r>
              <a:rPr lang="id-ID" sz="900" b="1" dirty="0">
                <a:solidFill>
                  <a:srgbClr val="000000"/>
                </a:solidFill>
              </a:rPr>
              <a:t>ANC terpadu</a:t>
            </a:r>
            <a:endParaRPr lang="en-US" sz="900" b="1" dirty="0">
              <a:solidFill>
                <a:srgbClr val="000000"/>
              </a:solidFill>
            </a:endParaRPr>
          </a:p>
          <a:p>
            <a:pPr marL="115888" indent="-115888" eaLnBrk="1" hangingPunct="1">
              <a:buFont typeface="Arial" pitchFamily="34" charset="0"/>
              <a:buChar char="•"/>
              <a:defRPr/>
            </a:pPr>
            <a:r>
              <a:rPr lang="id-ID" sz="900" b="1" dirty="0">
                <a:solidFill>
                  <a:srgbClr val="000000"/>
                </a:solidFill>
              </a:rPr>
              <a:t>Kelas Ibu Hamil</a:t>
            </a:r>
            <a:endParaRPr lang="en-US" sz="900" b="1" dirty="0">
              <a:solidFill>
                <a:srgbClr val="000000"/>
              </a:solidFill>
            </a:endParaRPr>
          </a:p>
          <a:p>
            <a:pPr marL="115888" indent="-115888" eaLnBrk="1" hangingPunct="1">
              <a:buFont typeface="Arial" pitchFamily="34" charset="0"/>
              <a:buChar char="•"/>
              <a:defRPr/>
            </a:pPr>
            <a:r>
              <a:rPr lang="id-ID" sz="900" b="1" dirty="0">
                <a:solidFill>
                  <a:srgbClr val="000000"/>
                </a:solidFill>
              </a:rPr>
              <a:t>APN </a:t>
            </a:r>
            <a:endParaRPr lang="en-US" sz="900" b="1" dirty="0">
              <a:solidFill>
                <a:srgbClr val="000000"/>
              </a:solidFill>
            </a:endParaRPr>
          </a:p>
          <a:p>
            <a:pPr marL="115888" indent="-115888" eaLnBrk="1" hangingPunct="1">
              <a:buFont typeface="Arial" pitchFamily="34" charset="0"/>
              <a:buChar char="•"/>
              <a:defRPr/>
            </a:pPr>
            <a:r>
              <a:rPr lang="id-ID" sz="900" b="1" dirty="0">
                <a:solidFill>
                  <a:srgbClr val="000000"/>
                </a:solidFill>
              </a:rPr>
              <a:t>RTK</a:t>
            </a:r>
            <a:endParaRPr lang="en-US" sz="900" b="1" dirty="0">
              <a:solidFill>
                <a:srgbClr val="000000"/>
              </a:solidFill>
            </a:endParaRPr>
          </a:p>
          <a:p>
            <a:pPr marL="115888" indent="-115888" eaLnBrk="1" hangingPunct="1">
              <a:buFont typeface="Arial" pitchFamily="34" charset="0"/>
              <a:buChar char="•"/>
              <a:defRPr/>
            </a:pPr>
            <a:r>
              <a:rPr lang="id-ID" sz="900" b="1" dirty="0">
                <a:solidFill>
                  <a:srgbClr val="000000"/>
                </a:solidFill>
              </a:rPr>
              <a:t>Kemitraan Bidan Dukun</a:t>
            </a:r>
            <a:endParaRPr lang="en-US" sz="900" b="1" dirty="0">
              <a:solidFill>
                <a:srgbClr val="000000"/>
              </a:solidFill>
            </a:endParaRPr>
          </a:p>
          <a:p>
            <a:pPr marL="115888" indent="-115888" eaLnBrk="1" hangingPunct="1">
              <a:buFont typeface="Arial" pitchFamily="34" charset="0"/>
              <a:buChar char="•"/>
              <a:defRPr/>
            </a:pPr>
            <a:r>
              <a:rPr lang="id-ID" sz="900" b="1" dirty="0">
                <a:solidFill>
                  <a:srgbClr val="000000"/>
                </a:solidFill>
              </a:rPr>
              <a:t>KB PP</a:t>
            </a:r>
            <a:endParaRPr lang="en-US" sz="900" b="1" dirty="0">
              <a:solidFill>
                <a:srgbClr val="000000"/>
              </a:solidFill>
            </a:endParaRPr>
          </a:p>
          <a:p>
            <a:pPr marL="115888" indent="-115888" eaLnBrk="1" hangingPunct="1">
              <a:buFont typeface="Arial" pitchFamily="34" charset="0"/>
              <a:buChar char="•"/>
              <a:defRPr/>
            </a:pPr>
            <a:r>
              <a:rPr lang="id-ID" sz="900" b="1" dirty="0">
                <a:solidFill>
                  <a:srgbClr val="000000"/>
                </a:solidFill>
              </a:rPr>
              <a:t>PONED/ </a:t>
            </a:r>
            <a:r>
              <a:rPr lang="id-ID" sz="900" b="1" dirty="0" smtClean="0">
                <a:solidFill>
                  <a:srgbClr val="000000"/>
                </a:solidFill>
              </a:rPr>
              <a:t>PONEK</a:t>
            </a:r>
            <a:endParaRPr lang="id-ID" sz="900" b="1" dirty="0">
              <a:solidFill>
                <a:srgbClr val="000000"/>
              </a:solidFill>
            </a:endParaRPr>
          </a:p>
        </p:txBody>
      </p:sp>
      <p:sp>
        <p:nvSpPr>
          <p:cNvPr id="18" name="Content Placeholder 2"/>
          <p:cNvSpPr txBox="1">
            <a:spLocks/>
          </p:cNvSpPr>
          <p:nvPr/>
        </p:nvSpPr>
        <p:spPr bwMode="auto">
          <a:xfrm>
            <a:off x="1773161" y="4889139"/>
            <a:ext cx="1617787" cy="1968861"/>
          </a:xfrm>
          <a:prstGeom prst="rect">
            <a:avLst/>
          </a:prstGeom>
          <a:noFill/>
          <a:ln>
            <a:noFill/>
          </a:ln>
          <a:extLst/>
        </p:spPr>
        <p:txBody>
          <a:bodyP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33363" indent="-117475">
              <a:defRPr/>
            </a:pPr>
            <a:r>
              <a:rPr lang="en-US" sz="900" b="1" dirty="0" err="1">
                <a:solidFill>
                  <a:srgbClr val="000000"/>
                </a:solidFill>
                <a:latin typeface="Arial" panose="020B0604020202020204" pitchFamily="34" charset="0"/>
                <a:cs typeface="Arial" panose="020B0604020202020204" pitchFamily="34" charset="0"/>
              </a:rPr>
              <a:t>Deteksi</a:t>
            </a:r>
            <a:r>
              <a:rPr lang="en-US" sz="900" b="1" dirty="0">
                <a:solidFill>
                  <a:srgbClr val="000000"/>
                </a:solidFill>
                <a:latin typeface="Arial" panose="020B0604020202020204" pitchFamily="34" charset="0"/>
                <a:cs typeface="Arial" panose="020B0604020202020204" pitchFamily="34" charset="0"/>
              </a:rPr>
              <a:t> </a:t>
            </a:r>
            <a:r>
              <a:rPr lang="en-US" sz="900" b="1" dirty="0" err="1">
                <a:solidFill>
                  <a:srgbClr val="000000"/>
                </a:solidFill>
                <a:latin typeface="Arial" panose="020B0604020202020204" pitchFamily="34" charset="0"/>
                <a:cs typeface="Arial" panose="020B0604020202020204" pitchFamily="34" charset="0"/>
              </a:rPr>
              <a:t>pengembangan</a:t>
            </a:r>
            <a:r>
              <a:rPr lang="en-US" sz="900" b="1" dirty="0">
                <a:solidFill>
                  <a:srgbClr val="000000"/>
                </a:solidFill>
                <a:latin typeface="Arial" panose="020B0604020202020204" pitchFamily="34" charset="0"/>
                <a:cs typeface="Arial" panose="020B0604020202020204" pitchFamily="34" charset="0"/>
              </a:rPr>
              <a:t>  </a:t>
            </a:r>
            <a:r>
              <a:rPr lang="en-US" sz="900" b="1" dirty="0" err="1">
                <a:solidFill>
                  <a:srgbClr val="000000"/>
                </a:solidFill>
                <a:latin typeface="Arial" panose="020B0604020202020204" pitchFamily="34" charset="0"/>
                <a:cs typeface="Arial" panose="020B0604020202020204" pitchFamily="34" charset="0"/>
              </a:rPr>
              <a:t>Inteligensia</a:t>
            </a:r>
            <a:r>
              <a:rPr lang="en-US" sz="900" b="1" dirty="0">
                <a:solidFill>
                  <a:srgbClr val="000000"/>
                </a:solidFill>
                <a:latin typeface="Arial" panose="020B0604020202020204" pitchFamily="34" charset="0"/>
                <a:cs typeface="Arial" panose="020B0604020202020204" pitchFamily="34" charset="0"/>
              </a:rPr>
              <a:t> </a:t>
            </a:r>
            <a:r>
              <a:rPr lang="en-US" sz="900" b="1" dirty="0" err="1">
                <a:solidFill>
                  <a:srgbClr val="000000"/>
                </a:solidFill>
                <a:latin typeface="Arial" panose="020B0604020202020204" pitchFamily="34" charset="0"/>
                <a:cs typeface="Arial" panose="020B0604020202020204" pitchFamily="34" charset="0"/>
              </a:rPr>
              <a:t>dan</a:t>
            </a:r>
            <a:r>
              <a:rPr lang="en-US" sz="900" b="1" dirty="0">
                <a:solidFill>
                  <a:srgbClr val="000000"/>
                </a:solidFill>
                <a:latin typeface="Arial" panose="020B0604020202020204" pitchFamily="34" charset="0"/>
                <a:cs typeface="Arial" panose="020B0604020202020204" pitchFamily="34" charset="0"/>
              </a:rPr>
              <a:t>  </a:t>
            </a:r>
            <a:r>
              <a:rPr lang="en-US" sz="900" b="1" dirty="0" err="1">
                <a:solidFill>
                  <a:srgbClr val="000000"/>
                </a:solidFill>
                <a:latin typeface="Arial" panose="020B0604020202020204" pitchFamily="34" charset="0"/>
                <a:cs typeface="Arial" panose="020B0604020202020204" pitchFamily="34" charset="0"/>
              </a:rPr>
              <a:t>upaya</a:t>
            </a:r>
            <a:r>
              <a:rPr lang="en-US" sz="900" b="1" dirty="0">
                <a:solidFill>
                  <a:srgbClr val="000000"/>
                </a:solidFill>
                <a:latin typeface="Arial" panose="020B0604020202020204" pitchFamily="34" charset="0"/>
                <a:cs typeface="Arial" panose="020B0604020202020204" pitchFamily="34" charset="0"/>
              </a:rPr>
              <a:t> </a:t>
            </a:r>
            <a:r>
              <a:rPr lang="en-US" sz="900" b="1" dirty="0" err="1">
                <a:solidFill>
                  <a:srgbClr val="000000"/>
                </a:solidFill>
                <a:latin typeface="Arial" panose="020B0604020202020204" pitchFamily="34" charset="0"/>
                <a:cs typeface="Arial" panose="020B0604020202020204" pitchFamily="34" charset="0"/>
              </a:rPr>
              <a:t>stimulasi</a:t>
            </a:r>
            <a:r>
              <a:rPr lang="en-US" sz="900" b="1" dirty="0">
                <a:solidFill>
                  <a:srgbClr val="000000"/>
                </a:solidFill>
                <a:latin typeface="Arial" panose="020B0604020202020204" pitchFamily="34" charset="0"/>
                <a:cs typeface="Arial" panose="020B0604020202020204" pitchFamily="34" charset="0"/>
              </a:rPr>
              <a:t>  </a:t>
            </a:r>
            <a:r>
              <a:rPr lang="en-US" sz="900" b="1" dirty="0" err="1">
                <a:solidFill>
                  <a:srgbClr val="000000"/>
                </a:solidFill>
                <a:latin typeface="Arial" panose="020B0604020202020204" pitchFamily="34" charset="0"/>
                <a:cs typeface="Arial" panose="020B0604020202020204" pitchFamily="34" charset="0"/>
              </a:rPr>
              <a:t>sensomotorik</a:t>
            </a:r>
            <a:endParaRPr lang="en-US" sz="900" b="1" dirty="0">
              <a:solidFill>
                <a:srgbClr val="000000"/>
              </a:solidFill>
              <a:latin typeface="Arial" panose="020B0604020202020204" pitchFamily="34" charset="0"/>
              <a:cs typeface="Arial" panose="020B0604020202020204" pitchFamily="34" charset="0"/>
            </a:endParaRPr>
          </a:p>
          <a:p>
            <a:pPr marL="233363" indent="-117475">
              <a:defRPr/>
            </a:pPr>
            <a:r>
              <a:rPr lang="id-ID" sz="900" b="1" dirty="0">
                <a:solidFill>
                  <a:srgbClr val="000000"/>
                </a:solidFill>
                <a:latin typeface="Arial" panose="020B0604020202020204" pitchFamily="34" charset="0"/>
                <a:cs typeface="Arial" panose="020B0604020202020204" pitchFamily="34" charset="0"/>
              </a:rPr>
              <a:t>ASI eksklusif</a:t>
            </a:r>
            <a:endParaRPr lang="en-US" sz="900" b="1" dirty="0">
              <a:solidFill>
                <a:srgbClr val="000000"/>
              </a:solidFill>
              <a:latin typeface="Arial" panose="020B0604020202020204" pitchFamily="34" charset="0"/>
              <a:cs typeface="Arial" panose="020B0604020202020204" pitchFamily="34" charset="0"/>
            </a:endParaRPr>
          </a:p>
          <a:p>
            <a:pPr marL="233363" indent="-117475">
              <a:defRPr/>
            </a:pPr>
            <a:r>
              <a:rPr lang="id-ID" sz="900" b="1" dirty="0">
                <a:solidFill>
                  <a:srgbClr val="000000"/>
                </a:solidFill>
                <a:latin typeface="Arial" panose="020B0604020202020204" pitchFamily="34" charset="0"/>
                <a:cs typeface="Arial" panose="020B0604020202020204" pitchFamily="34" charset="0"/>
              </a:rPr>
              <a:t>Imunisasi dasar lengkap</a:t>
            </a:r>
            <a:endParaRPr lang="en-US" sz="900" b="1" dirty="0">
              <a:solidFill>
                <a:srgbClr val="000000"/>
              </a:solidFill>
              <a:latin typeface="Arial" panose="020B0604020202020204" pitchFamily="34" charset="0"/>
              <a:cs typeface="Arial" panose="020B0604020202020204" pitchFamily="34" charset="0"/>
            </a:endParaRPr>
          </a:p>
          <a:p>
            <a:pPr marL="233363" indent="-117475">
              <a:defRPr/>
            </a:pPr>
            <a:r>
              <a:rPr lang="id-ID" sz="900" b="1" dirty="0">
                <a:solidFill>
                  <a:srgbClr val="000000"/>
                </a:solidFill>
                <a:latin typeface="Arial" panose="020B0604020202020204" pitchFamily="34" charset="0"/>
                <a:cs typeface="Arial" panose="020B0604020202020204" pitchFamily="34" charset="0"/>
              </a:rPr>
              <a:t>Pemberian makan</a:t>
            </a:r>
            <a:endParaRPr lang="en-US" sz="900" b="1" dirty="0">
              <a:solidFill>
                <a:srgbClr val="000000"/>
              </a:solidFill>
              <a:latin typeface="Arial" panose="020B0604020202020204" pitchFamily="34" charset="0"/>
              <a:cs typeface="Arial" panose="020B0604020202020204" pitchFamily="34" charset="0"/>
            </a:endParaRPr>
          </a:p>
          <a:p>
            <a:pPr marL="233363" indent="-117475">
              <a:defRPr/>
            </a:pPr>
            <a:r>
              <a:rPr lang="id-ID" sz="900" b="1" dirty="0">
                <a:solidFill>
                  <a:srgbClr val="000000"/>
                </a:solidFill>
                <a:latin typeface="Arial" panose="020B0604020202020204" pitchFamily="34" charset="0"/>
                <a:cs typeface="Arial" panose="020B0604020202020204" pitchFamily="34" charset="0"/>
              </a:rPr>
              <a:t>Penimbangan</a:t>
            </a:r>
            <a:endParaRPr lang="en-US" sz="900" b="1" dirty="0">
              <a:solidFill>
                <a:srgbClr val="000000"/>
              </a:solidFill>
              <a:latin typeface="Arial" panose="020B0604020202020204" pitchFamily="34" charset="0"/>
              <a:cs typeface="Arial" panose="020B0604020202020204" pitchFamily="34" charset="0"/>
            </a:endParaRPr>
          </a:p>
          <a:p>
            <a:pPr marL="233363" indent="-117475">
              <a:defRPr/>
            </a:pPr>
            <a:r>
              <a:rPr lang="id-ID" sz="900" b="1" dirty="0">
                <a:solidFill>
                  <a:srgbClr val="000000"/>
                </a:solidFill>
                <a:latin typeface="Arial" panose="020B0604020202020204" pitchFamily="34" charset="0"/>
                <a:cs typeface="Arial" panose="020B0604020202020204" pitchFamily="34" charset="0"/>
              </a:rPr>
              <a:t>Vit A</a:t>
            </a:r>
            <a:endParaRPr lang="en-US" sz="900" b="1" dirty="0">
              <a:solidFill>
                <a:srgbClr val="000000"/>
              </a:solidFill>
              <a:latin typeface="Arial" panose="020B0604020202020204" pitchFamily="34" charset="0"/>
              <a:cs typeface="Arial" panose="020B0604020202020204" pitchFamily="34" charset="0"/>
            </a:endParaRPr>
          </a:p>
          <a:p>
            <a:pPr marL="233363" indent="-117475">
              <a:defRPr/>
            </a:pPr>
            <a:r>
              <a:rPr lang="id-ID" sz="900" b="1" dirty="0">
                <a:solidFill>
                  <a:srgbClr val="000000"/>
                </a:solidFill>
                <a:latin typeface="Arial" panose="020B0604020202020204" pitchFamily="34" charset="0"/>
                <a:cs typeface="Arial" panose="020B0604020202020204" pitchFamily="34" charset="0"/>
              </a:rPr>
              <a:t>MTBS</a:t>
            </a:r>
            <a:endParaRPr lang="id-ID" sz="9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92497624"/>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4877" y="1376467"/>
            <a:ext cx="11008659" cy="5097840"/>
          </a:xfrm>
          <a:prstGeom prst="rect">
            <a:avLst/>
          </a:prstGeom>
          <a:noFill/>
          <a:ln>
            <a:noFill/>
          </a:ln>
        </p:spPr>
      </p:pic>
      <p:sp>
        <p:nvSpPr>
          <p:cNvPr id="4" name="TextBox 3"/>
          <p:cNvSpPr txBox="1"/>
          <p:nvPr/>
        </p:nvSpPr>
        <p:spPr>
          <a:xfrm>
            <a:off x="1605647" y="903760"/>
            <a:ext cx="10686820" cy="461665"/>
          </a:xfrm>
          <a:prstGeom prst="rect">
            <a:avLst/>
          </a:prstGeom>
          <a:noFill/>
        </p:spPr>
        <p:txBody>
          <a:bodyPr wrap="square" rtlCol="0">
            <a:spAutoFit/>
          </a:bodyPr>
          <a:lstStyle/>
          <a:p>
            <a:r>
              <a:rPr lang="en-US" sz="2400" dirty="0">
                <a:latin typeface="Berlin Sans FB Demi" panose="020E0802020502020306" pitchFamily="34" charset="0"/>
              </a:rPr>
              <a:t>PELAYANAN PUSKESMAS TERINTEGRASI &amp; </a:t>
            </a:r>
            <a:r>
              <a:rPr lang="en-US" sz="2400" dirty="0" smtClean="0">
                <a:latin typeface="Berlin Sans FB Demi" panose="020E0802020502020306" pitchFamily="34" charset="0"/>
              </a:rPr>
              <a:t>MENGIKUTI SIKLUS </a:t>
            </a:r>
            <a:r>
              <a:rPr lang="en-US" sz="2400" dirty="0">
                <a:latin typeface="Berlin Sans FB Demi" panose="020E0802020502020306" pitchFamily="34" charset="0"/>
              </a:rPr>
              <a:t>HIDUP</a:t>
            </a:r>
            <a:endParaRPr lang="id-ID" sz="2400" dirty="0">
              <a:latin typeface="Berlin Sans FB Demi" panose="020E0802020502020306" pitchFamily="34" charset="0"/>
            </a:endParaRPr>
          </a:p>
        </p:txBody>
      </p:sp>
    </p:spTree>
    <p:extLst>
      <p:ext uri="{BB962C8B-B14F-4D97-AF65-F5344CB8AC3E}">
        <p14:creationId xmlns:p14="http://schemas.microsoft.com/office/powerpoint/2010/main" val="82000522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40723" y="436943"/>
            <a:ext cx="5416868" cy="584776"/>
          </a:xfrm>
          <a:prstGeom prst="rect">
            <a:avLst/>
          </a:prstGeom>
          <a:solidFill>
            <a:schemeClr val="bg1"/>
          </a:solidFill>
        </p:spPr>
        <p:txBody>
          <a:bodyPr wrap="none" rtlCol="0">
            <a:spAutoFit/>
          </a:bodyPr>
          <a:lstStyle/>
          <a:p>
            <a:r>
              <a:rPr lang="en-US" sz="3200" b="1" dirty="0">
                <a:latin typeface="Berlin Sans FB Demi" panose="020E0802020502020306" pitchFamily="34" charset="0"/>
              </a:rPr>
              <a:t>PENDEKATAN KELUARGA</a:t>
            </a:r>
            <a:endParaRPr lang="id-ID" sz="3200" b="1" dirty="0">
              <a:latin typeface="Berlin Sans FB Demi" panose="020E0802020502020306" pitchFamily="34" charset="0"/>
            </a:endParaRPr>
          </a:p>
        </p:txBody>
      </p:sp>
      <p:sp>
        <p:nvSpPr>
          <p:cNvPr id="3" name="TextBox 2"/>
          <p:cNvSpPr txBox="1"/>
          <p:nvPr/>
        </p:nvSpPr>
        <p:spPr>
          <a:xfrm>
            <a:off x="473581" y="1171741"/>
            <a:ext cx="11403704" cy="5300426"/>
          </a:xfrm>
          <a:prstGeom prst="rect">
            <a:avLst/>
          </a:prstGeom>
          <a:noFill/>
        </p:spPr>
        <p:txBody>
          <a:bodyPr wrap="square" rtlCol="0">
            <a:spAutoFit/>
          </a:bodyPr>
          <a:lstStyle/>
          <a:p>
            <a:pPr>
              <a:lnSpc>
                <a:spcPct val="110000"/>
              </a:lnSpc>
            </a:pPr>
            <a:r>
              <a:rPr lang="en-US" sz="2200" b="1" dirty="0" smtClean="0"/>
              <a:t>Cara </a:t>
            </a:r>
            <a:r>
              <a:rPr lang="en-US" sz="2200" b="1" dirty="0" err="1" smtClean="0"/>
              <a:t>kerja</a:t>
            </a:r>
            <a:r>
              <a:rPr lang="en-US" sz="2200" b="1" dirty="0" smtClean="0"/>
              <a:t> </a:t>
            </a:r>
            <a:r>
              <a:rPr lang="en-US" sz="2200" b="1" dirty="0" err="1"/>
              <a:t>P</a:t>
            </a:r>
            <a:r>
              <a:rPr lang="en-US" sz="2200" b="1" dirty="0" err="1" smtClean="0"/>
              <a:t>uskesmas</a:t>
            </a:r>
            <a:r>
              <a:rPr lang="en-US" sz="2200" b="1" dirty="0" smtClean="0"/>
              <a:t> yang </a:t>
            </a:r>
            <a:r>
              <a:rPr lang="en-US" sz="2200" b="1" dirty="0" err="1" smtClean="0"/>
              <a:t>tidak</a:t>
            </a:r>
            <a:r>
              <a:rPr lang="en-US" sz="2200" b="1" dirty="0" smtClean="0"/>
              <a:t> </a:t>
            </a:r>
            <a:r>
              <a:rPr lang="en-US" sz="2200" b="1" dirty="0" err="1" smtClean="0"/>
              <a:t>hanya</a:t>
            </a:r>
            <a:r>
              <a:rPr lang="en-US" sz="2200" b="1" dirty="0" smtClean="0"/>
              <a:t> </a:t>
            </a:r>
            <a:r>
              <a:rPr lang="en-US" sz="2200" b="1" dirty="0" err="1" smtClean="0"/>
              <a:t>menyelenggarakan</a:t>
            </a:r>
            <a:r>
              <a:rPr lang="en-US" sz="2200" b="1" dirty="0" smtClean="0"/>
              <a:t> </a:t>
            </a:r>
            <a:r>
              <a:rPr lang="en-US" sz="2200" b="1" dirty="0" err="1" smtClean="0"/>
              <a:t>pelayanan</a:t>
            </a:r>
            <a:r>
              <a:rPr lang="en-US" sz="2200" b="1" dirty="0" smtClean="0"/>
              <a:t> </a:t>
            </a:r>
            <a:r>
              <a:rPr lang="en-US" sz="2200" b="1" dirty="0" err="1" smtClean="0"/>
              <a:t>kesehatan</a:t>
            </a:r>
            <a:r>
              <a:rPr lang="en-US" sz="2200" b="1" dirty="0" smtClean="0"/>
              <a:t> di </a:t>
            </a:r>
            <a:r>
              <a:rPr lang="en-US" sz="2200" b="1" dirty="0" err="1" smtClean="0"/>
              <a:t>dalam</a:t>
            </a:r>
            <a:r>
              <a:rPr lang="en-US" sz="2200" b="1" dirty="0" smtClean="0"/>
              <a:t> </a:t>
            </a:r>
            <a:r>
              <a:rPr lang="en-US" sz="2200" b="1" dirty="0" err="1" smtClean="0"/>
              <a:t>gedung</a:t>
            </a:r>
            <a:r>
              <a:rPr lang="en-US" sz="2200" b="1" dirty="0" smtClean="0"/>
              <a:t>, </a:t>
            </a:r>
            <a:r>
              <a:rPr lang="en-US" sz="2200" b="1" dirty="0" err="1" smtClean="0"/>
              <a:t>melainkan</a:t>
            </a:r>
            <a:r>
              <a:rPr lang="en-US" sz="2200" b="1" dirty="0" smtClean="0"/>
              <a:t> </a:t>
            </a:r>
            <a:r>
              <a:rPr lang="en-US" sz="2200" b="1" dirty="0" err="1" smtClean="0"/>
              <a:t>juga</a:t>
            </a:r>
            <a:r>
              <a:rPr lang="en-US" sz="2200" b="1" dirty="0" smtClean="0"/>
              <a:t> </a:t>
            </a:r>
            <a:r>
              <a:rPr lang="en-US" sz="2200" b="1" dirty="0" err="1" smtClean="0"/>
              <a:t>keluar</a:t>
            </a:r>
            <a:r>
              <a:rPr lang="en-US" sz="2200" b="1" dirty="0" smtClean="0"/>
              <a:t> </a:t>
            </a:r>
            <a:r>
              <a:rPr lang="en-US" sz="2200" b="1" dirty="0" err="1" smtClean="0"/>
              <a:t>gedung</a:t>
            </a:r>
            <a:r>
              <a:rPr lang="en-US" sz="2200" b="1" dirty="0" smtClean="0"/>
              <a:t> </a:t>
            </a:r>
            <a:r>
              <a:rPr lang="en-US" sz="2200" b="1" dirty="0" err="1" smtClean="0"/>
              <a:t>dengan</a:t>
            </a:r>
            <a:r>
              <a:rPr lang="en-US" sz="2200" b="1" dirty="0" smtClean="0"/>
              <a:t> </a:t>
            </a:r>
            <a:r>
              <a:rPr lang="en-US" sz="2200" b="1" dirty="0" err="1" smtClean="0"/>
              <a:t>mengunjungi</a:t>
            </a:r>
            <a:r>
              <a:rPr lang="en-US" sz="2200" b="1" dirty="0" smtClean="0"/>
              <a:t> keluarga2  di </a:t>
            </a:r>
            <a:r>
              <a:rPr lang="en-US" sz="2200" b="1" dirty="0" err="1" smtClean="0"/>
              <a:t>wilayah</a:t>
            </a:r>
            <a:r>
              <a:rPr lang="en-US" sz="2200" b="1" dirty="0" smtClean="0"/>
              <a:t> </a:t>
            </a:r>
            <a:r>
              <a:rPr lang="en-US" sz="2200" b="1" dirty="0" err="1" smtClean="0"/>
              <a:t>Kerjanya</a:t>
            </a:r>
            <a:r>
              <a:rPr lang="en-US" sz="2200" b="1" dirty="0" smtClean="0"/>
              <a:t> (</a:t>
            </a:r>
            <a:r>
              <a:rPr lang="en-US" sz="2200" b="1" dirty="0" err="1" smtClean="0"/>
              <a:t>tidak</a:t>
            </a:r>
            <a:r>
              <a:rPr lang="en-US" sz="2200" b="1" dirty="0" smtClean="0"/>
              <a:t> </a:t>
            </a:r>
            <a:r>
              <a:rPr lang="en-US" sz="2200" b="1" dirty="0" err="1"/>
              <a:t>h</a:t>
            </a:r>
            <a:r>
              <a:rPr lang="en-US" sz="2200" b="1" dirty="0" err="1" smtClean="0"/>
              <a:t>anya</a:t>
            </a:r>
            <a:r>
              <a:rPr lang="en-US" sz="2200" b="1" dirty="0" smtClean="0"/>
              <a:t> </a:t>
            </a:r>
            <a:r>
              <a:rPr lang="en-US" sz="2200" b="1" dirty="0" err="1"/>
              <a:t>m</a:t>
            </a:r>
            <a:r>
              <a:rPr lang="en-US" sz="2200" b="1" dirty="0" err="1" smtClean="0"/>
              <a:t>engandalkan</a:t>
            </a:r>
            <a:r>
              <a:rPr lang="en-US" sz="2200" b="1" dirty="0" smtClean="0"/>
              <a:t> UKBM </a:t>
            </a:r>
            <a:r>
              <a:rPr lang="en-US" sz="2200" b="1" dirty="0" err="1" smtClean="0"/>
              <a:t>Yg</a:t>
            </a:r>
            <a:r>
              <a:rPr lang="en-US" sz="2200" b="1" dirty="0" smtClean="0"/>
              <a:t> Ada)</a:t>
            </a:r>
          </a:p>
          <a:p>
            <a:pPr marL="285750" indent="-285750">
              <a:lnSpc>
                <a:spcPct val="110000"/>
              </a:lnSpc>
              <a:buFont typeface="Wingdings" panose="05000000000000000000" pitchFamily="2" charset="2"/>
              <a:buChar char="à"/>
            </a:pPr>
            <a:r>
              <a:rPr lang="en-US" sz="2200" b="1" dirty="0" err="1" smtClean="0">
                <a:sym typeface="Wingdings" panose="05000000000000000000" pitchFamily="2" charset="2"/>
              </a:rPr>
              <a:t>Pendekatan</a:t>
            </a:r>
            <a:r>
              <a:rPr lang="en-US" sz="2200" b="1" dirty="0" smtClean="0">
                <a:sym typeface="Wingdings" panose="05000000000000000000" pitchFamily="2" charset="2"/>
              </a:rPr>
              <a:t> </a:t>
            </a:r>
            <a:r>
              <a:rPr lang="en-US" sz="2200" b="1" dirty="0" err="1" smtClean="0">
                <a:sym typeface="Wingdings" panose="05000000000000000000" pitchFamily="2" charset="2"/>
              </a:rPr>
              <a:t>Pelayanan</a:t>
            </a:r>
            <a:r>
              <a:rPr lang="en-US" sz="2200" b="1" dirty="0" smtClean="0">
                <a:sym typeface="Wingdings" panose="05000000000000000000" pitchFamily="2" charset="2"/>
              </a:rPr>
              <a:t> yang </a:t>
            </a:r>
            <a:r>
              <a:rPr lang="en-US" sz="2200" b="1" dirty="0" err="1" smtClean="0">
                <a:sym typeface="Wingdings" panose="05000000000000000000" pitchFamily="2" charset="2"/>
              </a:rPr>
              <a:t>Mengintegrasikan</a:t>
            </a:r>
            <a:r>
              <a:rPr lang="en-US" sz="2200" b="1" dirty="0" smtClean="0">
                <a:sym typeface="Wingdings" panose="05000000000000000000" pitchFamily="2" charset="2"/>
              </a:rPr>
              <a:t> UKM &amp; UKP</a:t>
            </a:r>
          </a:p>
          <a:p>
            <a:pPr marL="285750" indent="-285750">
              <a:lnSpc>
                <a:spcPct val="110000"/>
              </a:lnSpc>
              <a:buFont typeface="Wingdings" panose="05000000000000000000" pitchFamily="2" charset="2"/>
              <a:buChar char="à"/>
            </a:pPr>
            <a:r>
              <a:rPr lang="en-US" sz="2200" b="1" dirty="0" err="1" smtClean="0">
                <a:sym typeface="Wingdings" panose="05000000000000000000" pitchFamily="2" charset="2"/>
              </a:rPr>
              <a:t>Secara</a:t>
            </a:r>
            <a:r>
              <a:rPr lang="en-US" sz="2200" b="1" dirty="0" smtClean="0">
                <a:sym typeface="Wingdings" panose="05000000000000000000" pitchFamily="2" charset="2"/>
              </a:rPr>
              <a:t> </a:t>
            </a:r>
            <a:r>
              <a:rPr lang="en-US" sz="2200" b="1" dirty="0" err="1" smtClean="0">
                <a:sym typeface="Wingdings" panose="05000000000000000000" pitchFamily="2" charset="2"/>
              </a:rPr>
              <a:t>Berkesinambungan</a:t>
            </a:r>
            <a:endParaRPr lang="en-US" sz="2200" b="1" dirty="0" smtClean="0">
              <a:sym typeface="Wingdings" panose="05000000000000000000" pitchFamily="2" charset="2"/>
            </a:endParaRPr>
          </a:p>
          <a:p>
            <a:pPr marL="285750" indent="-285750">
              <a:lnSpc>
                <a:spcPct val="110000"/>
              </a:lnSpc>
              <a:buFont typeface="Wingdings" panose="05000000000000000000" pitchFamily="2" charset="2"/>
              <a:buChar char="à"/>
            </a:pPr>
            <a:r>
              <a:rPr lang="en-US" sz="2200" b="1" dirty="0" smtClean="0">
                <a:sym typeface="Wingdings" panose="05000000000000000000" pitchFamily="2" charset="2"/>
              </a:rPr>
              <a:t>Target </a:t>
            </a:r>
            <a:r>
              <a:rPr lang="en-US" sz="2200" b="1" dirty="0" err="1" smtClean="0">
                <a:sym typeface="Wingdings" panose="05000000000000000000" pitchFamily="2" charset="2"/>
              </a:rPr>
              <a:t>Keluarga</a:t>
            </a:r>
            <a:endParaRPr lang="en-US" sz="2200" b="1" dirty="0" smtClean="0">
              <a:sym typeface="Wingdings" panose="05000000000000000000" pitchFamily="2" charset="2"/>
            </a:endParaRPr>
          </a:p>
          <a:p>
            <a:pPr marL="285750" indent="-285750">
              <a:lnSpc>
                <a:spcPct val="110000"/>
              </a:lnSpc>
              <a:buFont typeface="Wingdings" panose="05000000000000000000" pitchFamily="2" charset="2"/>
              <a:buChar char="à"/>
            </a:pPr>
            <a:r>
              <a:rPr lang="en-US" sz="2200" b="1" dirty="0" err="1" smtClean="0">
                <a:sym typeface="Wingdings" panose="05000000000000000000" pitchFamily="2" charset="2"/>
              </a:rPr>
              <a:t>Didasari</a:t>
            </a:r>
            <a:r>
              <a:rPr lang="en-US" sz="2200" b="1" dirty="0" smtClean="0">
                <a:sym typeface="Wingdings" panose="05000000000000000000" pitchFamily="2" charset="2"/>
              </a:rPr>
              <a:t> Data &amp; </a:t>
            </a:r>
            <a:r>
              <a:rPr lang="en-US" sz="2200" b="1" dirty="0" err="1" smtClean="0">
                <a:sym typeface="Wingdings" panose="05000000000000000000" pitchFamily="2" charset="2"/>
              </a:rPr>
              <a:t>Informasi</a:t>
            </a:r>
            <a:r>
              <a:rPr lang="en-US" sz="2200" b="1" dirty="0" smtClean="0">
                <a:sym typeface="Wingdings" panose="05000000000000000000" pitchFamily="2" charset="2"/>
              </a:rPr>
              <a:t> Dari </a:t>
            </a:r>
            <a:r>
              <a:rPr lang="en-US" sz="2200" b="1" dirty="0" err="1" smtClean="0">
                <a:sym typeface="Wingdings" panose="05000000000000000000" pitchFamily="2" charset="2"/>
              </a:rPr>
              <a:t>Profil</a:t>
            </a:r>
            <a:r>
              <a:rPr lang="en-US" sz="2200" b="1" dirty="0" smtClean="0">
                <a:sym typeface="Wingdings" panose="05000000000000000000" pitchFamily="2" charset="2"/>
              </a:rPr>
              <a:t> </a:t>
            </a:r>
            <a:r>
              <a:rPr lang="en-US" sz="2200" b="1" dirty="0" err="1" smtClean="0">
                <a:sym typeface="Wingdings" panose="05000000000000000000" pitchFamily="2" charset="2"/>
              </a:rPr>
              <a:t>Kesehatan</a:t>
            </a:r>
            <a:r>
              <a:rPr lang="en-US" sz="2200" b="1" dirty="0" smtClean="0">
                <a:sym typeface="Wingdings" panose="05000000000000000000" pitchFamily="2" charset="2"/>
              </a:rPr>
              <a:t> </a:t>
            </a:r>
            <a:r>
              <a:rPr lang="en-US" sz="2200" b="1" dirty="0" err="1" smtClean="0">
                <a:sym typeface="Wingdings" panose="05000000000000000000" pitchFamily="2" charset="2"/>
              </a:rPr>
              <a:t>Keluarga</a:t>
            </a:r>
            <a:endParaRPr lang="en-US" sz="2200" b="1" dirty="0" smtClean="0">
              <a:sym typeface="Wingdings" panose="05000000000000000000" pitchFamily="2" charset="2"/>
            </a:endParaRPr>
          </a:p>
          <a:p>
            <a:pPr>
              <a:lnSpc>
                <a:spcPct val="110000"/>
              </a:lnSpc>
            </a:pPr>
            <a:endParaRPr lang="en-US" sz="2200" b="1" dirty="0" smtClean="0">
              <a:sym typeface="Wingdings" panose="05000000000000000000" pitchFamily="2" charset="2"/>
            </a:endParaRPr>
          </a:p>
          <a:p>
            <a:pPr>
              <a:lnSpc>
                <a:spcPct val="110000"/>
              </a:lnSpc>
            </a:pPr>
            <a:r>
              <a:rPr lang="en-US" sz="2200" b="1" u="sng" dirty="0" smtClean="0">
                <a:sym typeface="Wingdings" panose="05000000000000000000" pitchFamily="2" charset="2"/>
              </a:rPr>
              <a:t>Dg </a:t>
            </a:r>
            <a:r>
              <a:rPr lang="en-US" sz="2200" b="1" u="sng" dirty="0" err="1" smtClean="0">
                <a:sym typeface="Wingdings" panose="05000000000000000000" pitchFamily="2" charset="2"/>
              </a:rPr>
              <a:t>Tujuan</a:t>
            </a:r>
            <a:r>
              <a:rPr lang="en-US" sz="2200" b="1" dirty="0" smtClean="0">
                <a:sym typeface="Wingdings" panose="05000000000000000000" pitchFamily="2" charset="2"/>
              </a:rPr>
              <a:t>:</a:t>
            </a:r>
          </a:p>
          <a:p>
            <a:pPr marL="452438" indent="-452438">
              <a:lnSpc>
                <a:spcPct val="110000"/>
              </a:lnSpc>
              <a:buAutoNum type="arabicPeriod"/>
            </a:pPr>
            <a:r>
              <a:rPr lang="en-US" sz="2200" b="1" dirty="0" err="1" smtClean="0">
                <a:sym typeface="Wingdings" panose="05000000000000000000" pitchFamily="2" charset="2"/>
              </a:rPr>
              <a:t>Meningkatkan</a:t>
            </a:r>
            <a:r>
              <a:rPr lang="en-US" sz="2200" b="1" dirty="0" smtClean="0">
                <a:sym typeface="Wingdings" panose="05000000000000000000" pitchFamily="2" charset="2"/>
              </a:rPr>
              <a:t> </a:t>
            </a:r>
            <a:r>
              <a:rPr lang="en-US" sz="2200" b="1" dirty="0" err="1" smtClean="0">
                <a:sym typeface="Wingdings" panose="05000000000000000000" pitchFamily="2" charset="2"/>
              </a:rPr>
              <a:t>Akses</a:t>
            </a:r>
            <a:r>
              <a:rPr lang="en-US" sz="2200" b="1" dirty="0" smtClean="0">
                <a:sym typeface="Wingdings" panose="05000000000000000000" pitchFamily="2" charset="2"/>
              </a:rPr>
              <a:t> </a:t>
            </a:r>
            <a:r>
              <a:rPr lang="en-US" sz="2200" b="1" dirty="0" err="1" smtClean="0">
                <a:sym typeface="Wingdings" panose="05000000000000000000" pitchFamily="2" charset="2"/>
              </a:rPr>
              <a:t>Keluarga</a:t>
            </a:r>
            <a:r>
              <a:rPr lang="en-US" sz="2200" b="1" dirty="0" smtClean="0">
                <a:sym typeface="Wingdings" panose="05000000000000000000" pitchFamily="2" charset="2"/>
              </a:rPr>
              <a:t> </a:t>
            </a:r>
            <a:r>
              <a:rPr lang="en-US" sz="2200" b="1" dirty="0" err="1" smtClean="0">
                <a:sym typeface="Wingdings" panose="05000000000000000000" pitchFamily="2" charset="2"/>
              </a:rPr>
              <a:t>Terhadap</a:t>
            </a:r>
            <a:r>
              <a:rPr lang="en-US" sz="2200" b="1" dirty="0" smtClean="0">
                <a:sym typeface="Wingdings" panose="05000000000000000000" pitchFamily="2" charset="2"/>
              </a:rPr>
              <a:t> </a:t>
            </a:r>
            <a:r>
              <a:rPr lang="en-US" sz="2200" b="1" dirty="0" err="1" smtClean="0">
                <a:sym typeface="Wingdings" panose="05000000000000000000" pitchFamily="2" charset="2"/>
              </a:rPr>
              <a:t>Pelayanan</a:t>
            </a:r>
            <a:r>
              <a:rPr lang="en-US" sz="2200" b="1" dirty="0" smtClean="0">
                <a:sym typeface="Wingdings" panose="05000000000000000000" pitchFamily="2" charset="2"/>
              </a:rPr>
              <a:t> </a:t>
            </a:r>
            <a:r>
              <a:rPr lang="en-US" sz="2200" b="1" dirty="0" err="1" smtClean="0">
                <a:sym typeface="Wingdings" panose="05000000000000000000" pitchFamily="2" charset="2"/>
              </a:rPr>
              <a:t>Kesehatan</a:t>
            </a:r>
            <a:r>
              <a:rPr lang="en-US" sz="2200" b="1" dirty="0" smtClean="0">
                <a:sym typeface="Wingdings" panose="05000000000000000000" pitchFamily="2" charset="2"/>
              </a:rPr>
              <a:t>  Yang </a:t>
            </a:r>
            <a:r>
              <a:rPr lang="en-US" sz="2200" b="1" dirty="0" err="1" smtClean="0">
                <a:sym typeface="Wingdings" panose="05000000000000000000" pitchFamily="2" charset="2"/>
              </a:rPr>
              <a:t>Komprehensif</a:t>
            </a:r>
            <a:endParaRPr lang="en-US" sz="2200" b="1" dirty="0" smtClean="0">
              <a:sym typeface="Wingdings" panose="05000000000000000000" pitchFamily="2" charset="2"/>
            </a:endParaRPr>
          </a:p>
          <a:p>
            <a:pPr marL="457200" indent="-457200">
              <a:lnSpc>
                <a:spcPct val="110000"/>
              </a:lnSpc>
              <a:buFont typeface="+mj-lt"/>
              <a:buAutoNum type="arabicPeriod" startAt="2"/>
            </a:pPr>
            <a:r>
              <a:rPr lang="en-US" sz="2200" b="1" dirty="0" err="1" smtClean="0">
                <a:sym typeface="Wingdings" panose="05000000000000000000" pitchFamily="2" charset="2"/>
              </a:rPr>
              <a:t>Mendukung</a:t>
            </a:r>
            <a:r>
              <a:rPr lang="en-US" sz="2200" b="1" dirty="0" smtClean="0">
                <a:sym typeface="Wingdings" panose="05000000000000000000" pitchFamily="2" charset="2"/>
              </a:rPr>
              <a:t> </a:t>
            </a:r>
            <a:r>
              <a:rPr lang="en-US" sz="2200" b="1" dirty="0" err="1" smtClean="0">
                <a:sym typeface="Wingdings" panose="05000000000000000000" pitchFamily="2" charset="2"/>
              </a:rPr>
              <a:t>Pencapaian</a:t>
            </a:r>
            <a:r>
              <a:rPr lang="en-US" sz="2200" b="1" dirty="0" smtClean="0">
                <a:sym typeface="Wingdings" panose="05000000000000000000" pitchFamily="2" charset="2"/>
              </a:rPr>
              <a:t> SPM </a:t>
            </a:r>
            <a:r>
              <a:rPr lang="en-US" sz="2200" b="1" dirty="0" err="1" smtClean="0">
                <a:sym typeface="Wingdings" panose="05000000000000000000" pitchFamily="2" charset="2"/>
              </a:rPr>
              <a:t>Kab</a:t>
            </a:r>
            <a:r>
              <a:rPr lang="en-US" sz="2200" b="1" dirty="0" smtClean="0">
                <a:sym typeface="Wingdings" panose="05000000000000000000" pitchFamily="2" charset="2"/>
              </a:rPr>
              <a:t>/Kota &amp; SPM </a:t>
            </a:r>
            <a:r>
              <a:rPr lang="en-US" sz="2200" b="1" dirty="0" err="1" smtClean="0">
                <a:sym typeface="Wingdings" panose="05000000000000000000" pitchFamily="2" charset="2"/>
              </a:rPr>
              <a:t>Provinsi</a:t>
            </a:r>
            <a:endParaRPr lang="en-US" sz="2200" b="1" dirty="0" smtClean="0">
              <a:sym typeface="Wingdings" panose="05000000000000000000" pitchFamily="2" charset="2"/>
            </a:endParaRPr>
          </a:p>
          <a:p>
            <a:pPr marL="342900" indent="-342900">
              <a:lnSpc>
                <a:spcPct val="110000"/>
              </a:lnSpc>
              <a:buAutoNum type="arabicPeriod" startAt="2"/>
            </a:pPr>
            <a:r>
              <a:rPr lang="en-US" sz="2200" b="1" dirty="0" smtClean="0">
                <a:sym typeface="Wingdings" panose="05000000000000000000" pitchFamily="2" charset="2"/>
              </a:rPr>
              <a:t> </a:t>
            </a:r>
            <a:r>
              <a:rPr lang="en-US" sz="2200" b="1" dirty="0" err="1" smtClean="0">
                <a:sym typeface="Wingdings" panose="05000000000000000000" pitchFamily="2" charset="2"/>
              </a:rPr>
              <a:t>Mendukung</a:t>
            </a:r>
            <a:r>
              <a:rPr lang="en-US" sz="2200" b="1" dirty="0" smtClean="0">
                <a:sym typeface="Wingdings" panose="05000000000000000000" pitchFamily="2" charset="2"/>
              </a:rPr>
              <a:t> </a:t>
            </a:r>
            <a:r>
              <a:rPr lang="en-US" sz="2200" b="1" dirty="0" err="1" smtClean="0">
                <a:sym typeface="Wingdings" panose="05000000000000000000" pitchFamily="2" charset="2"/>
              </a:rPr>
              <a:t>Pelaksanaan</a:t>
            </a:r>
            <a:r>
              <a:rPr lang="en-US" sz="2200" b="1" dirty="0" smtClean="0">
                <a:sym typeface="Wingdings" panose="05000000000000000000" pitchFamily="2" charset="2"/>
              </a:rPr>
              <a:t> JKN</a:t>
            </a:r>
          </a:p>
          <a:p>
            <a:pPr marL="342900" indent="-342900">
              <a:lnSpc>
                <a:spcPct val="110000"/>
              </a:lnSpc>
              <a:buAutoNum type="arabicPeriod" startAt="2"/>
            </a:pPr>
            <a:r>
              <a:rPr lang="en-US" sz="2200" b="1" dirty="0" smtClean="0">
                <a:sym typeface="Wingdings" panose="05000000000000000000" pitchFamily="2" charset="2"/>
              </a:rPr>
              <a:t> </a:t>
            </a:r>
            <a:r>
              <a:rPr lang="en-US" sz="2200" b="1" dirty="0" err="1" smtClean="0">
                <a:sym typeface="Wingdings" panose="05000000000000000000" pitchFamily="2" charset="2"/>
              </a:rPr>
              <a:t>Mendukung</a:t>
            </a:r>
            <a:r>
              <a:rPr lang="en-US" sz="2200" b="1" dirty="0" smtClean="0">
                <a:sym typeface="Wingdings" panose="05000000000000000000" pitchFamily="2" charset="2"/>
              </a:rPr>
              <a:t> </a:t>
            </a:r>
            <a:r>
              <a:rPr lang="en-US" sz="2200" b="1" dirty="0" err="1" smtClean="0">
                <a:sym typeface="Wingdings" panose="05000000000000000000" pitchFamily="2" charset="2"/>
              </a:rPr>
              <a:t>Tercapainya</a:t>
            </a:r>
            <a:r>
              <a:rPr lang="en-US" sz="2200" b="1" dirty="0" smtClean="0">
                <a:sym typeface="Wingdings" panose="05000000000000000000" pitchFamily="2" charset="2"/>
              </a:rPr>
              <a:t> Program Indonesia </a:t>
            </a:r>
            <a:r>
              <a:rPr lang="en-US" sz="2200" b="1" dirty="0" err="1" smtClean="0">
                <a:sym typeface="Wingdings" panose="05000000000000000000" pitchFamily="2" charset="2"/>
              </a:rPr>
              <a:t>Sehat</a:t>
            </a:r>
            <a:endParaRPr lang="id-ID" sz="2200" b="1" dirty="0"/>
          </a:p>
        </p:txBody>
      </p:sp>
    </p:spTree>
    <p:extLst>
      <p:ext uri="{BB962C8B-B14F-4D97-AF65-F5344CB8AC3E}">
        <p14:creationId xmlns:p14="http://schemas.microsoft.com/office/powerpoint/2010/main" val="223806148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10370" y="258282"/>
            <a:ext cx="10741661" cy="753331"/>
          </a:xfrm>
        </p:spPr>
        <p:txBody>
          <a:bodyPr>
            <a:normAutofit/>
          </a:bodyPr>
          <a:lstStyle/>
          <a:p>
            <a:pPr algn="ctr"/>
            <a:r>
              <a:rPr lang="en-US" sz="4000" b="1" dirty="0" err="1" smtClean="0"/>
              <a:t>Mekanisme</a:t>
            </a:r>
            <a:r>
              <a:rPr lang="en-US" sz="4000" b="1" dirty="0" smtClean="0"/>
              <a:t> </a:t>
            </a:r>
            <a:r>
              <a:rPr lang="en-US" sz="4000" b="1" dirty="0" err="1" smtClean="0"/>
              <a:t>Puskesmas</a:t>
            </a:r>
            <a:r>
              <a:rPr lang="en-US" sz="4000" b="1" dirty="0" smtClean="0"/>
              <a:t> – </a:t>
            </a:r>
            <a:r>
              <a:rPr lang="en-US" sz="4000" b="1" dirty="0" err="1" smtClean="0"/>
              <a:t>Keluarga</a:t>
            </a:r>
            <a:r>
              <a:rPr lang="en-US" sz="4000" b="1" dirty="0"/>
              <a:t> </a:t>
            </a:r>
            <a:r>
              <a:rPr lang="en-US" sz="4000" b="1" dirty="0" smtClean="0"/>
              <a:t>– UKMB</a:t>
            </a:r>
            <a:endParaRPr lang="en-US" sz="4000" b="1" dirty="0"/>
          </a:p>
        </p:txBody>
      </p:sp>
      <p:sp>
        <p:nvSpPr>
          <p:cNvPr id="5" name="TextBox 4"/>
          <p:cNvSpPr txBox="1"/>
          <p:nvPr/>
        </p:nvSpPr>
        <p:spPr>
          <a:xfrm>
            <a:off x="4369466" y="1480406"/>
            <a:ext cx="3751729" cy="707886"/>
          </a:xfrm>
          <a:prstGeom prst="rect">
            <a:avLst/>
          </a:prstGeom>
          <a:solidFill>
            <a:srgbClr val="FF0000"/>
          </a:solidFill>
          <a:ln w="28575">
            <a:solidFill>
              <a:schemeClr val="tx1"/>
            </a:solidFill>
          </a:ln>
        </p:spPr>
        <p:txBody>
          <a:bodyPr wrap="square" rtlCol="0">
            <a:spAutoFit/>
          </a:bodyPr>
          <a:lstStyle/>
          <a:p>
            <a:pPr algn="ctr"/>
            <a:r>
              <a:rPr lang="en-US" sz="4000" b="1" dirty="0" err="1">
                <a:solidFill>
                  <a:schemeClr val="bg1"/>
                </a:solidFill>
              </a:rPr>
              <a:t>Puskesmas</a:t>
            </a:r>
            <a:endParaRPr lang="en-US" sz="4000" b="1" dirty="0">
              <a:solidFill>
                <a:schemeClr val="bg1"/>
              </a:solidFill>
            </a:endParaRPr>
          </a:p>
        </p:txBody>
      </p:sp>
      <p:sp>
        <p:nvSpPr>
          <p:cNvPr id="7" name="TextBox 6"/>
          <p:cNvSpPr txBox="1"/>
          <p:nvPr/>
        </p:nvSpPr>
        <p:spPr>
          <a:xfrm>
            <a:off x="3883309" y="5758112"/>
            <a:ext cx="1442522" cy="461665"/>
          </a:xfrm>
          <a:prstGeom prst="rect">
            <a:avLst/>
          </a:prstGeom>
          <a:solidFill>
            <a:schemeClr val="bg1">
              <a:lumMod val="95000"/>
            </a:schemeClr>
          </a:solidFill>
          <a:ln w="28575">
            <a:solidFill>
              <a:schemeClr val="tx1"/>
            </a:solidFill>
          </a:ln>
        </p:spPr>
        <p:txBody>
          <a:bodyPr wrap="none" rtlCol="0">
            <a:spAutoFit/>
          </a:bodyPr>
          <a:lstStyle/>
          <a:p>
            <a:r>
              <a:rPr lang="en-US" sz="2400" dirty="0" err="1"/>
              <a:t>Keluarga</a:t>
            </a:r>
            <a:endParaRPr lang="en-US" sz="2400" dirty="0"/>
          </a:p>
        </p:txBody>
      </p:sp>
      <p:sp>
        <p:nvSpPr>
          <p:cNvPr id="11" name="TextBox 10"/>
          <p:cNvSpPr txBox="1"/>
          <p:nvPr/>
        </p:nvSpPr>
        <p:spPr>
          <a:xfrm>
            <a:off x="3102732" y="2950915"/>
            <a:ext cx="6210809" cy="1384995"/>
          </a:xfrm>
          <a:prstGeom prst="rect">
            <a:avLst/>
          </a:prstGeom>
          <a:solidFill>
            <a:srgbClr val="FFFF00"/>
          </a:solidFill>
          <a:ln w="28575">
            <a:solidFill>
              <a:schemeClr val="tx1"/>
            </a:solidFill>
          </a:ln>
        </p:spPr>
        <p:txBody>
          <a:bodyPr wrap="square" rtlCol="0">
            <a:spAutoFit/>
          </a:bodyPr>
          <a:lstStyle/>
          <a:p>
            <a:pPr algn="ctr"/>
            <a:r>
              <a:rPr lang="en-US" sz="2800" dirty="0" err="1">
                <a:solidFill>
                  <a:schemeClr val="bg1"/>
                </a:solidFill>
              </a:rPr>
              <a:t>UKBM</a:t>
            </a:r>
            <a:r>
              <a:rPr lang="en-US" sz="2800" dirty="0">
                <a:solidFill>
                  <a:schemeClr val="bg1"/>
                </a:solidFill>
              </a:rPr>
              <a:t>: </a:t>
            </a:r>
            <a:r>
              <a:rPr lang="en-US" sz="2800" dirty="0" err="1">
                <a:solidFill>
                  <a:schemeClr val="bg1"/>
                </a:solidFill>
              </a:rPr>
              <a:t>Posyandu</a:t>
            </a:r>
            <a:r>
              <a:rPr lang="en-US" sz="2800" dirty="0">
                <a:solidFill>
                  <a:schemeClr val="bg1"/>
                </a:solidFill>
              </a:rPr>
              <a:t>, </a:t>
            </a:r>
            <a:r>
              <a:rPr lang="en-US" sz="2800" dirty="0" err="1">
                <a:solidFill>
                  <a:schemeClr val="bg1"/>
                </a:solidFill>
              </a:rPr>
              <a:t>PAUD</a:t>
            </a:r>
            <a:r>
              <a:rPr lang="en-US" sz="2800" dirty="0">
                <a:solidFill>
                  <a:schemeClr val="bg1"/>
                </a:solidFill>
              </a:rPr>
              <a:t>, UKS, </a:t>
            </a:r>
            <a:r>
              <a:rPr lang="en-US" sz="2800" dirty="0" err="1">
                <a:solidFill>
                  <a:schemeClr val="bg1"/>
                </a:solidFill>
              </a:rPr>
              <a:t>Poskestren</a:t>
            </a:r>
            <a:r>
              <a:rPr lang="en-US" sz="2800" dirty="0">
                <a:solidFill>
                  <a:schemeClr val="bg1"/>
                </a:solidFill>
              </a:rPr>
              <a:t>, </a:t>
            </a:r>
            <a:r>
              <a:rPr lang="en-US" sz="2800" dirty="0" err="1">
                <a:solidFill>
                  <a:schemeClr val="bg1"/>
                </a:solidFill>
              </a:rPr>
              <a:t>Upaya</a:t>
            </a:r>
            <a:r>
              <a:rPr lang="en-US" sz="2800" dirty="0">
                <a:solidFill>
                  <a:schemeClr val="bg1"/>
                </a:solidFill>
              </a:rPr>
              <a:t> </a:t>
            </a:r>
            <a:r>
              <a:rPr lang="en-US" sz="2800" dirty="0" err="1">
                <a:solidFill>
                  <a:schemeClr val="bg1"/>
                </a:solidFill>
              </a:rPr>
              <a:t>Kes</a:t>
            </a:r>
            <a:r>
              <a:rPr lang="en-US" sz="2800" dirty="0">
                <a:solidFill>
                  <a:schemeClr val="bg1"/>
                </a:solidFill>
              </a:rPr>
              <a:t> </a:t>
            </a:r>
            <a:r>
              <a:rPr lang="en-US" sz="2800" dirty="0" err="1">
                <a:solidFill>
                  <a:schemeClr val="bg1"/>
                </a:solidFill>
              </a:rPr>
              <a:t>Kerja</a:t>
            </a:r>
            <a:r>
              <a:rPr lang="en-US" sz="2800" dirty="0">
                <a:solidFill>
                  <a:schemeClr val="bg1"/>
                </a:solidFill>
              </a:rPr>
              <a:t>, </a:t>
            </a:r>
            <a:r>
              <a:rPr lang="en-US" sz="2800" dirty="0" err="1">
                <a:solidFill>
                  <a:schemeClr val="bg1"/>
                </a:solidFill>
              </a:rPr>
              <a:t>Posbindu</a:t>
            </a:r>
            <a:r>
              <a:rPr lang="en-US" sz="2800" dirty="0">
                <a:solidFill>
                  <a:schemeClr val="bg1"/>
                </a:solidFill>
              </a:rPr>
              <a:t> </a:t>
            </a:r>
            <a:r>
              <a:rPr lang="en-US" sz="2800" dirty="0" err="1">
                <a:solidFill>
                  <a:schemeClr val="bg1"/>
                </a:solidFill>
              </a:rPr>
              <a:t>PTM</a:t>
            </a:r>
            <a:r>
              <a:rPr lang="en-US" sz="2800" dirty="0">
                <a:solidFill>
                  <a:schemeClr val="bg1"/>
                </a:solidFill>
              </a:rPr>
              <a:t>, </a:t>
            </a:r>
            <a:r>
              <a:rPr lang="en-US" sz="2800" dirty="0" err="1">
                <a:solidFill>
                  <a:schemeClr val="bg1"/>
                </a:solidFill>
              </a:rPr>
              <a:t>dll</a:t>
            </a:r>
            <a:endParaRPr lang="en-US" sz="2800" dirty="0">
              <a:solidFill>
                <a:schemeClr val="bg1"/>
              </a:solidFill>
            </a:endParaRPr>
          </a:p>
        </p:txBody>
      </p:sp>
      <p:sp>
        <p:nvSpPr>
          <p:cNvPr id="12" name="TextBox 11"/>
          <p:cNvSpPr txBox="1"/>
          <p:nvPr/>
        </p:nvSpPr>
        <p:spPr>
          <a:xfrm>
            <a:off x="2271369" y="5761459"/>
            <a:ext cx="1442522" cy="461665"/>
          </a:xfrm>
          <a:prstGeom prst="rect">
            <a:avLst/>
          </a:prstGeom>
          <a:solidFill>
            <a:schemeClr val="bg1">
              <a:lumMod val="95000"/>
            </a:schemeClr>
          </a:solidFill>
          <a:ln w="28575">
            <a:solidFill>
              <a:schemeClr val="tx1"/>
            </a:solidFill>
          </a:ln>
        </p:spPr>
        <p:txBody>
          <a:bodyPr wrap="none" rtlCol="0">
            <a:spAutoFit/>
          </a:bodyPr>
          <a:lstStyle/>
          <a:p>
            <a:r>
              <a:rPr lang="en-US" sz="2400" dirty="0" err="1"/>
              <a:t>Keluarga</a:t>
            </a:r>
            <a:endParaRPr lang="en-US" sz="2400" dirty="0"/>
          </a:p>
        </p:txBody>
      </p:sp>
      <p:sp>
        <p:nvSpPr>
          <p:cNvPr id="13" name="TextBox 12"/>
          <p:cNvSpPr txBox="1"/>
          <p:nvPr/>
        </p:nvSpPr>
        <p:spPr>
          <a:xfrm>
            <a:off x="7069701" y="5761458"/>
            <a:ext cx="1442522" cy="461665"/>
          </a:xfrm>
          <a:prstGeom prst="rect">
            <a:avLst/>
          </a:prstGeom>
          <a:solidFill>
            <a:schemeClr val="bg1">
              <a:lumMod val="95000"/>
            </a:schemeClr>
          </a:solidFill>
          <a:ln w="28575">
            <a:solidFill>
              <a:schemeClr val="tx1"/>
            </a:solidFill>
          </a:ln>
        </p:spPr>
        <p:txBody>
          <a:bodyPr wrap="none" rtlCol="0">
            <a:spAutoFit/>
          </a:bodyPr>
          <a:lstStyle/>
          <a:p>
            <a:r>
              <a:rPr lang="en-US" sz="2400" dirty="0" err="1"/>
              <a:t>Keluarga</a:t>
            </a:r>
            <a:endParaRPr lang="en-US" sz="2400" dirty="0"/>
          </a:p>
        </p:txBody>
      </p:sp>
      <p:sp>
        <p:nvSpPr>
          <p:cNvPr id="14" name="TextBox 13"/>
          <p:cNvSpPr txBox="1"/>
          <p:nvPr/>
        </p:nvSpPr>
        <p:spPr>
          <a:xfrm>
            <a:off x="5437880" y="5762597"/>
            <a:ext cx="1442522" cy="461665"/>
          </a:xfrm>
          <a:prstGeom prst="rect">
            <a:avLst/>
          </a:prstGeom>
          <a:solidFill>
            <a:schemeClr val="bg1">
              <a:lumMod val="95000"/>
            </a:schemeClr>
          </a:solidFill>
          <a:ln w="28575">
            <a:solidFill>
              <a:schemeClr val="tx1"/>
            </a:solidFill>
          </a:ln>
        </p:spPr>
        <p:txBody>
          <a:bodyPr wrap="none" rtlCol="0">
            <a:spAutoFit/>
          </a:bodyPr>
          <a:lstStyle/>
          <a:p>
            <a:r>
              <a:rPr lang="en-US" sz="2400" dirty="0" err="1"/>
              <a:t>Keluarga</a:t>
            </a:r>
            <a:endParaRPr lang="en-US" sz="2400" dirty="0"/>
          </a:p>
        </p:txBody>
      </p:sp>
      <p:sp>
        <p:nvSpPr>
          <p:cNvPr id="16" name="TextBox 15"/>
          <p:cNvSpPr txBox="1"/>
          <p:nvPr/>
        </p:nvSpPr>
        <p:spPr>
          <a:xfrm>
            <a:off x="8776956" y="5761459"/>
            <a:ext cx="1442522" cy="461665"/>
          </a:xfrm>
          <a:prstGeom prst="rect">
            <a:avLst/>
          </a:prstGeom>
          <a:solidFill>
            <a:schemeClr val="bg1">
              <a:lumMod val="95000"/>
            </a:schemeClr>
          </a:solidFill>
          <a:ln w="28575">
            <a:solidFill>
              <a:schemeClr val="tx1"/>
            </a:solidFill>
          </a:ln>
        </p:spPr>
        <p:txBody>
          <a:bodyPr wrap="none" rtlCol="0">
            <a:spAutoFit/>
          </a:bodyPr>
          <a:lstStyle/>
          <a:p>
            <a:r>
              <a:rPr lang="en-US" sz="2400" dirty="0" err="1"/>
              <a:t>Keluarga</a:t>
            </a:r>
            <a:endParaRPr lang="en-US" sz="2400" dirty="0"/>
          </a:p>
        </p:txBody>
      </p:sp>
      <p:cxnSp>
        <p:nvCxnSpPr>
          <p:cNvPr id="20" name="Straight Arrow Connector 19"/>
          <p:cNvCxnSpPr/>
          <p:nvPr/>
        </p:nvCxnSpPr>
        <p:spPr>
          <a:xfrm>
            <a:off x="6274950" y="2279237"/>
            <a:ext cx="17837" cy="635683"/>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a:off x="4972753" y="2326763"/>
            <a:ext cx="719935" cy="55374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6764129" y="2323174"/>
            <a:ext cx="934163" cy="486363"/>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V="1">
            <a:off x="5995664" y="4328615"/>
            <a:ext cx="0" cy="1417868"/>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H="1" flipV="1">
            <a:off x="7629893" y="4350138"/>
            <a:ext cx="1" cy="1422352"/>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H="1" flipV="1">
            <a:off x="4418770" y="4307090"/>
            <a:ext cx="1" cy="1422352"/>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H="1" flipV="1">
            <a:off x="8687733" y="4285566"/>
            <a:ext cx="816831" cy="1449246"/>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V="1">
            <a:off x="2675911" y="4307090"/>
            <a:ext cx="949084" cy="1422352"/>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5" name="Bent Arrow 34"/>
          <p:cNvSpPr/>
          <p:nvPr/>
        </p:nvSpPr>
        <p:spPr>
          <a:xfrm rot="5400000">
            <a:off x="7483165" y="2484083"/>
            <a:ext cx="3697939" cy="1860071"/>
          </a:xfrm>
          <a:prstGeom prst="ben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Bent Arrow 35"/>
          <p:cNvSpPr/>
          <p:nvPr/>
        </p:nvSpPr>
        <p:spPr>
          <a:xfrm rot="16200000" flipH="1">
            <a:off x="1264311" y="2467044"/>
            <a:ext cx="3697939" cy="1860071"/>
          </a:xfrm>
          <a:prstGeom prst="ben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7" name="Rounded Rectangle 36"/>
          <p:cNvSpPr/>
          <p:nvPr/>
        </p:nvSpPr>
        <p:spPr>
          <a:xfrm>
            <a:off x="1894320" y="1119233"/>
            <a:ext cx="8825813" cy="5541867"/>
          </a:xfrm>
          <a:prstGeom prst="roundRect">
            <a:avLst/>
          </a:prstGeom>
          <a:noFill/>
          <a:ln w="7620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8" name="Straight Arrow Connector 37"/>
          <p:cNvCxnSpPr/>
          <p:nvPr/>
        </p:nvCxnSpPr>
        <p:spPr>
          <a:xfrm>
            <a:off x="8378632" y="4328619"/>
            <a:ext cx="807405" cy="1426835"/>
          </a:xfrm>
          <a:prstGeom prst="straightConnector1">
            <a:avLst/>
          </a:prstGeom>
          <a:ln w="762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H="1">
            <a:off x="3008179" y="4368073"/>
            <a:ext cx="899219" cy="1408905"/>
          </a:xfrm>
          <a:prstGeom prst="straightConnector1">
            <a:avLst/>
          </a:prstGeom>
          <a:ln w="762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H="1">
            <a:off x="4738578" y="4389592"/>
            <a:ext cx="1" cy="1422352"/>
          </a:xfrm>
          <a:prstGeom prst="straightConnector1">
            <a:avLst/>
          </a:prstGeom>
          <a:ln w="762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H="1">
            <a:off x="7919475" y="4403039"/>
            <a:ext cx="1" cy="1422352"/>
          </a:xfrm>
          <a:prstGeom prst="straightConnector1">
            <a:avLst/>
          </a:prstGeom>
          <a:ln w="762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a:off x="6302835" y="4424563"/>
            <a:ext cx="0" cy="1417868"/>
          </a:xfrm>
          <a:prstGeom prst="straightConnector1">
            <a:avLst/>
          </a:prstGeom>
          <a:ln w="762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9648921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par>
                                <p:cTn id="13" presetID="10" presetClass="entr" presetSubtype="0"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par>
                                <p:cTn id="16" presetID="10" presetClass="entr" presetSubtype="0" fill="hold"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par>
                                <p:cTn id="19" presetID="10" presetClass="entr" presetSubtype="0" fill="hold"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childTnLst>
                                </p:cTn>
                              </p:par>
                              <p:par>
                                <p:cTn id="22" presetID="10" presetClass="entr" presetSubtype="0" fill="hold"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par>
                                <p:cTn id="25" presetID="10" presetClass="entr" presetSubtype="0"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par>
                                <p:cTn id="28" presetID="10" presetClass="entr" presetSubtype="0" fill="hold"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childTnLst>
                                </p:cTn>
                              </p:par>
                              <p:par>
                                <p:cTn id="31" presetID="10" presetClass="entr" presetSubtype="0" fill="hold" nodeType="with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500"/>
                                        <p:tgtEl>
                                          <p:spTgt spid="29"/>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nodeType="with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fade">
                                      <p:cBhvr>
                                        <p:cTn id="41" dur="500"/>
                                        <p:tgtEl>
                                          <p:spTgt spid="42"/>
                                        </p:tgtEl>
                                      </p:cBhvr>
                                    </p:animEffect>
                                  </p:childTnLst>
                                </p:cTn>
                              </p:par>
                              <p:par>
                                <p:cTn id="42" presetID="10" presetClass="entr" presetSubtype="0" fill="hold" nodeType="with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fade">
                                      <p:cBhvr>
                                        <p:cTn id="44" dur="500"/>
                                        <p:tgtEl>
                                          <p:spTgt spid="44"/>
                                        </p:tgtEl>
                                      </p:cBhvr>
                                    </p:animEffect>
                                  </p:childTnLst>
                                </p:cTn>
                              </p:par>
                              <p:par>
                                <p:cTn id="45" presetID="10" presetClass="entr" presetSubtype="0" fill="hold"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childTnLst>
                                </p:cTn>
                              </p:par>
                              <p:par>
                                <p:cTn id="48" presetID="10" presetClass="entr" presetSubtype="0" fill="hold" nodeType="with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fade">
                                      <p:cBhvr>
                                        <p:cTn id="50" dur="500"/>
                                        <p:tgtEl>
                                          <p:spTgt spid="3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500"/>
                                        <p:tgtEl>
                                          <p:spTgt spid="35"/>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fade">
                                      <p:cBhvr>
                                        <p:cTn id="56" dur="500"/>
                                        <p:tgtEl>
                                          <p:spTgt spid="36"/>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fade">
                                      <p:cBhvr>
                                        <p:cTn id="6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5" grpId="0" animBg="1"/>
      <p:bldP spid="36" grpId="0" animBg="1"/>
      <p:bldP spid="3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104067" y="640182"/>
            <a:ext cx="9704044" cy="938520"/>
          </a:xfrm>
        </p:spPr>
        <p:txBody>
          <a:bodyPr/>
          <a:lstStyle/>
          <a:p>
            <a:r>
              <a:rPr lang="en-US" b="1" dirty="0" err="1" smtClean="0"/>
              <a:t>Apa</a:t>
            </a:r>
            <a:r>
              <a:rPr lang="en-US" b="1" dirty="0" smtClean="0"/>
              <a:t> yang </a:t>
            </a:r>
            <a:r>
              <a:rPr lang="en-US" b="1" dirty="0" err="1" smtClean="0"/>
              <a:t>baru</a:t>
            </a:r>
            <a:r>
              <a:rPr lang="en-US" b="1" dirty="0" smtClean="0"/>
              <a:t>?</a:t>
            </a:r>
            <a:endParaRPr lang="en-US" b="1" dirty="0"/>
          </a:p>
        </p:txBody>
      </p:sp>
      <p:sp>
        <p:nvSpPr>
          <p:cNvPr id="4" name="Content Placeholder 3"/>
          <p:cNvSpPr>
            <a:spLocks noGrp="1"/>
          </p:cNvSpPr>
          <p:nvPr>
            <p:ph idx="1"/>
          </p:nvPr>
        </p:nvSpPr>
        <p:spPr>
          <a:xfrm>
            <a:off x="365948" y="1793946"/>
            <a:ext cx="11430505" cy="4791717"/>
          </a:xfrm>
        </p:spPr>
        <p:txBody>
          <a:bodyPr>
            <a:normAutofit/>
          </a:bodyPr>
          <a:lstStyle/>
          <a:p>
            <a:pPr marL="514350" indent="-514350">
              <a:lnSpc>
                <a:spcPct val="120000"/>
              </a:lnSpc>
              <a:spcBef>
                <a:spcPts val="0"/>
              </a:spcBef>
              <a:buFont typeface="+mj-lt"/>
              <a:buAutoNum type="arabicPeriod"/>
            </a:pPr>
            <a:r>
              <a:rPr lang="en-US" b="1" dirty="0" err="1" smtClean="0"/>
              <a:t>Pendekatan</a:t>
            </a:r>
            <a:r>
              <a:rPr lang="en-US" b="1" dirty="0" smtClean="0"/>
              <a:t> </a:t>
            </a:r>
            <a:r>
              <a:rPr lang="en-US" b="1" dirty="0" err="1" smtClean="0"/>
              <a:t>keluarga</a:t>
            </a:r>
            <a:r>
              <a:rPr lang="en-US" b="1" dirty="0" smtClean="0"/>
              <a:t> </a:t>
            </a:r>
            <a:r>
              <a:rPr lang="en-US" b="1" dirty="0" err="1" smtClean="0"/>
              <a:t>sudah</a:t>
            </a:r>
            <a:r>
              <a:rPr lang="en-US" b="1" dirty="0" smtClean="0"/>
              <a:t> </a:t>
            </a:r>
            <a:r>
              <a:rPr lang="en-US" b="1" dirty="0" err="1" smtClean="0"/>
              <a:t>pernah</a:t>
            </a:r>
            <a:r>
              <a:rPr lang="en-US" b="1" dirty="0" smtClean="0"/>
              <a:t> </a:t>
            </a:r>
            <a:r>
              <a:rPr lang="en-US" b="1" dirty="0" err="1" smtClean="0"/>
              <a:t>dilakukan</a:t>
            </a:r>
            <a:r>
              <a:rPr lang="en-US" b="1" dirty="0" smtClean="0"/>
              <a:t> </a:t>
            </a:r>
            <a:r>
              <a:rPr lang="en-US" b="1" dirty="0" err="1" smtClean="0"/>
              <a:t>seperti</a:t>
            </a:r>
            <a:r>
              <a:rPr lang="en-US" b="1" dirty="0" smtClean="0"/>
              <a:t> </a:t>
            </a:r>
            <a:r>
              <a:rPr lang="en-US" b="1" dirty="0" err="1" smtClean="0"/>
              <a:t>pada</a:t>
            </a:r>
            <a:r>
              <a:rPr lang="en-US" b="1" dirty="0" smtClean="0"/>
              <a:t> program </a:t>
            </a:r>
            <a:r>
              <a:rPr lang="en-US" b="1" dirty="0" err="1" smtClean="0"/>
              <a:t>Perkesmas</a:t>
            </a:r>
            <a:r>
              <a:rPr lang="en-US" b="1" dirty="0" smtClean="0"/>
              <a:t> (</a:t>
            </a:r>
            <a:r>
              <a:rPr lang="en-US" b="1" dirty="0" err="1" smtClean="0"/>
              <a:t>keperawatan</a:t>
            </a:r>
            <a:r>
              <a:rPr lang="en-US" b="1" dirty="0" smtClean="0"/>
              <a:t> </a:t>
            </a:r>
            <a:r>
              <a:rPr lang="en-US" b="1" dirty="0" err="1" smtClean="0"/>
              <a:t>kesehatan</a:t>
            </a:r>
            <a:r>
              <a:rPr lang="en-US" b="1" dirty="0" smtClean="0"/>
              <a:t> </a:t>
            </a:r>
            <a:r>
              <a:rPr lang="en-US" b="1" dirty="0" err="1" smtClean="0"/>
              <a:t>masyarakat</a:t>
            </a:r>
            <a:r>
              <a:rPr lang="en-US" b="1" dirty="0" smtClean="0"/>
              <a:t>) </a:t>
            </a:r>
            <a:r>
              <a:rPr lang="en-US" b="1" dirty="0" err="1" smtClean="0"/>
              <a:t>dan</a:t>
            </a:r>
            <a:r>
              <a:rPr lang="en-US" b="1" dirty="0" smtClean="0"/>
              <a:t> PHBS </a:t>
            </a:r>
            <a:r>
              <a:rPr lang="en-US" b="1" dirty="0" err="1" smtClean="0"/>
              <a:t>tatanan</a:t>
            </a:r>
            <a:r>
              <a:rPr lang="en-US" b="1" dirty="0" smtClean="0"/>
              <a:t> </a:t>
            </a:r>
            <a:r>
              <a:rPr lang="en-US" b="1" dirty="0" err="1" smtClean="0"/>
              <a:t>rumah</a:t>
            </a:r>
            <a:r>
              <a:rPr lang="en-US" b="1" dirty="0" smtClean="0"/>
              <a:t> </a:t>
            </a:r>
            <a:r>
              <a:rPr lang="en-US" b="1" dirty="0" err="1" smtClean="0"/>
              <a:t>tangga</a:t>
            </a:r>
            <a:r>
              <a:rPr lang="en-US" b="1" dirty="0" smtClean="0"/>
              <a:t>.</a:t>
            </a:r>
            <a:endParaRPr lang="en-US" b="1" dirty="0"/>
          </a:p>
          <a:p>
            <a:pPr marL="514350" indent="-514350">
              <a:lnSpc>
                <a:spcPct val="120000"/>
              </a:lnSpc>
              <a:spcBef>
                <a:spcPts val="0"/>
              </a:spcBef>
              <a:buFont typeface="+mj-lt"/>
              <a:buAutoNum type="arabicPeriod"/>
            </a:pPr>
            <a:r>
              <a:rPr lang="en-US" b="1" dirty="0" smtClean="0"/>
              <a:t>Yang </a:t>
            </a:r>
            <a:r>
              <a:rPr lang="en-US" b="1" dirty="0" err="1" smtClean="0">
                <a:solidFill>
                  <a:srgbClr val="FF0000"/>
                </a:solidFill>
              </a:rPr>
              <a:t>baru</a:t>
            </a:r>
            <a:r>
              <a:rPr lang="en-US" b="1" dirty="0" smtClean="0">
                <a:solidFill>
                  <a:srgbClr val="FF0000"/>
                </a:solidFill>
              </a:rPr>
              <a:t> </a:t>
            </a:r>
            <a:r>
              <a:rPr lang="en-US" b="1" dirty="0" err="1" smtClean="0"/>
              <a:t>adalah</a:t>
            </a:r>
            <a:r>
              <a:rPr lang="en-US" b="1" dirty="0" smtClean="0"/>
              <a:t>:</a:t>
            </a:r>
          </a:p>
          <a:p>
            <a:pPr lvl="1">
              <a:lnSpc>
                <a:spcPct val="120000"/>
              </a:lnSpc>
              <a:spcBef>
                <a:spcPts val="0"/>
              </a:spcBef>
            </a:pPr>
            <a:r>
              <a:rPr lang="en-US" sz="2800" b="1" dirty="0" err="1"/>
              <a:t>Cakupannya</a:t>
            </a:r>
            <a:r>
              <a:rPr lang="en-US" sz="2800" b="1" dirty="0"/>
              <a:t>: </a:t>
            </a:r>
            <a:r>
              <a:rPr lang="en-US" sz="2800" b="1" i="1" dirty="0">
                <a:solidFill>
                  <a:srgbClr val="FF0000"/>
                </a:solidFill>
              </a:rPr>
              <a:t>total coverage</a:t>
            </a:r>
            <a:r>
              <a:rPr lang="en-US" sz="2800" b="1" dirty="0"/>
              <a:t>, </a:t>
            </a:r>
            <a:r>
              <a:rPr lang="en-US" sz="2800" b="1" dirty="0" err="1"/>
              <a:t>Puskesmas</a:t>
            </a:r>
            <a:r>
              <a:rPr lang="en-US" sz="2800" b="1" dirty="0"/>
              <a:t> </a:t>
            </a:r>
            <a:r>
              <a:rPr lang="en-US" sz="2800" b="1" dirty="0" err="1"/>
              <a:t>harus</a:t>
            </a:r>
            <a:r>
              <a:rPr lang="en-US" sz="2800" b="1" dirty="0"/>
              <a:t> </a:t>
            </a:r>
            <a:r>
              <a:rPr lang="en-US" sz="2800" b="1" dirty="0" err="1"/>
              <a:t>mempunyai</a:t>
            </a:r>
            <a:r>
              <a:rPr lang="en-US" sz="2800" b="1" dirty="0"/>
              <a:t> database </a:t>
            </a:r>
            <a:r>
              <a:rPr lang="en-US" sz="2800" b="1" dirty="0" err="1"/>
              <a:t>kesehatan</a:t>
            </a:r>
            <a:r>
              <a:rPr lang="en-US" sz="2800" b="1" dirty="0"/>
              <a:t> </a:t>
            </a:r>
            <a:r>
              <a:rPr lang="en-US" sz="2800" b="1" dirty="0" err="1"/>
              <a:t>seluruh</a:t>
            </a:r>
            <a:r>
              <a:rPr lang="en-US" sz="2800" b="1" dirty="0"/>
              <a:t> </a:t>
            </a:r>
            <a:r>
              <a:rPr lang="en-US" sz="2800" b="1" dirty="0" err="1"/>
              <a:t>keluarga</a:t>
            </a:r>
            <a:r>
              <a:rPr lang="en-US" sz="2800" b="1" dirty="0"/>
              <a:t> di </a:t>
            </a:r>
            <a:r>
              <a:rPr lang="en-US" sz="2800" b="1" dirty="0" err="1"/>
              <a:t>wilayah</a:t>
            </a:r>
            <a:r>
              <a:rPr lang="en-US" sz="2800" b="1" dirty="0"/>
              <a:t> </a:t>
            </a:r>
            <a:r>
              <a:rPr lang="en-US" sz="2800" b="1" dirty="0" err="1"/>
              <a:t>kerjanya</a:t>
            </a:r>
            <a:endParaRPr lang="en-US" sz="2800" b="1" dirty="0"/>
          </a:p>
          <a:p>
            <a:pPr lvl="1">
              <a:lnSpc>
                <a:spcPct val="120000"/>
              </a:lnSpc>
              <a:spcBef>
                <a:spcPts val="0"/>
              </a:spcBef>
            </a:pPr>
            <a:r>
              <a:rPr lang="en-US" sz="2800" b="1" dirty="0" err="1"/>
              <a:t>Substansinya</a:t>
            </a:r>
            <a:r>
              <a:rPr lang="en-US" sz="2800" b="1" dirty="0"/>
              <a:t>: 12 </a:t>
            </a:r>
            <a:r>
              <a:rPr lang="en-US" sz="2800" b="1" dirty="0" err="1"/>
              <a:t>indikator</a:t>
            </a:r>
            <a:r>
              <a:rPr lang="en-US" sz="2800" b="1" dirty="0"/>
              <a:t> </a:t>
            </a:r>
            <a:r>
              <a:rPr lang="en-US" sz="2800" b="1" dirty="0" err="1"/>
              <a:t>terpilih</a:t>
            </a:r>
            <a:r>
              <a:rPr lang="en-US" sz="2800" b="1" dirty="0"/>
              <a:t> </a:t>
            </a:r>
            <a:r>
              <a:rPr lang="en-US" sz="2800" b="1" dirty="0" err="1">
                <a:solidFill>
                  <a:srgbClr val="FF0000"/>
                </a:solidFill>
              </a:rPr>
              <a:t>mewakili</a:t>
            </a:r>
            <a:r>
              <a:rPr lang="en-US" sz="2800" b="1" dirty="0">
                <a:solidFill>
                  <a:srgbClr val="FF0000"/>
                </a:solidFill>
              </a:rPr>
              <a:t> 4 </a:t>
            </a:r>
            <a:r>
              <a:rPr lang="en-US" sz="2800" b="1" dirty="0" err="1">
                <a:solidFill>
                  <a:srgbClr val="FF0000"/>
                </a:solidFill>
              </a:rPr>
              <a:t>masalah</a:t>
            </a:r>
            <a:r>
              <a:rPr lang="en-US" sz="2800" b="1" dirty="0">
                <a:solidFill>
                  <a:srgbClr val="FF0000"/>
                </a:solidFill>
              </a:rPr>
              <a:t> </a:t>
            </a:r>
            <a:r>
              <a:rPr lang="en-US" sz="2800" b="1" dirty="0" err="1">
                <a:solidFill>
                  <a:srgbClr val="FF0000"/>
                </a:solidFill>
              </a:rPr>
              <a:t>kesehatan</a:t>
            </a:r>
            <a:r>
              <a:rPr lang="en-US" sz="2800" b="1" dirty="0">
                <a:solidFill>
                  <a:srgbClr val="FF0000"/>
                </a:solidFill>
              </a:rPr>
              <a:t> </a:t>
            </a:r>
            <a:r>
              <a:rPr lang="en-US" sz="2800" b="1" dirty="0" err="1">
                <a:solidFill>
                  <a:srgbClr val="FF0000"/>
                </a:solidFill>
              </a:rPr>
              <a:t>prioritas</a:t>
            </a:r>
            <a:r>
              <a:rPr lang="en-US" sz="2800" b="1" dirty="0"/>
              <a:t> yang </a:t>
            </a:r>
            <a:r>
              <a:rPr lang="en-US" sz="2800" b="1" dirty="0" err="1"/>
              <a:t>akan</a:t>
            </a:r>
            <a:r>
              <a:rPr lang="en-US" sz="2800" b="1" dirty="0"/>
              <a:t> </a:t>
            </a:r>
            <a:r>
              <a:rPr lang="en-US" sz="2800" b="1" dirty="0" err="1"/>
              <a:t>ditanggulangi</a:t>
            </a:r>
            <a:r>
              <a:rPr lang="en-US" sz="2800" b="1" dirty="0"/>
              <a:t> </a:t>
            </a:r>
            <a:r>
              <a:rPr lang="en-US" sz="2800" b="1" dirty="0" err="1"/>
              <a:t>selama</a:t>
            </a:r>
            <a:r>
              <a:rPr lang="en-US" sz="2800" b="1" dirty="0"/>
              <a:t> 5 </a:t>
            </a:r>
            <a:r>
              <a:rPr lang="en-US" sz="2800" b="1" dirty="0" err="1"/>
              <a:t>tahun</a:t>
            </a:r>
            <a:r>
              <a:rPr lang="en-US" sz="2800" b="1" dirty="0"/>
              <a:t> </a:t>
            </a:r>
            <a:r>
              <a:rPr lang="en-US" sz="2800" b="1" dirty="0" err="1"/>
              <a:t>ini</a:t>
            </a:r>
            <a:endParaRPr lang="en-US" sz="2800" b="1" dirty="0"/>
          </a:p>
          <a:p>
            <a:pPr marL="514350" indent="-514350">
              <a:lnSpc>
                <a:spcPct val="120000"/>
              </a:lnSpc>
              <a:spcBef>
                <a:spcPts val="0"/>
              </a:spcBef>
              <a:buFont typeface="+mj-lt"/>
              <a:buAutoNum type="arabicPeriod"/>
            </a:pPr>
            <a:endParaRPr lang="en-US" b="1" dirty="0"/>
          </a:p>
        </p:txBody>
      </p:sp>
    </p:spTree>
    <p:extLst>
      <p:ext uri="{BB962C8B-B14F-4D97-AF65-F5344CB8AC3E}">
        <p14:creationId xmlns:p14="http://schemas.microsoft.com/office/powerpoint/2010/main" val="163469079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35387" y="714820"/>
            <a:ext cx="9867900" cy="1007079"/>
          </a:xfrm>
        </p:spPr>
        <p:txBody>
          <a:bodyPr/>
          <a:lstStyle/>
          <a:p>
            <a:r>
              <a:rPr lang="en-US" b="1" dirty="0" smtClean="0"/>
              <a:t>Pro-</a:t>
            </a:r>
            <a:r>
              <a:rPr lang="en-US" b="1" dirty="0" err="1" smtClean="0"/>
              <a:t>aktif</a:t>
            </a:r>
            <a:r>
              <a:rPr lang="en-US" b="1" dirty="0" smtClean="0"/>
              <a:t> </a:t>
            </a:r>
            <a:r>
              <a:rPr lang="en-US" b="1" dirty="0" err="1" smtClean="0"/>
              <a:t>menjangkau</a:t>
            </a:r>
            <a:r>
              <a:rPr lang="en-US" b="1" dirty="0" smtClean="0"/>
              <a:t> </a:t>
            </a:r>
            <a:r>
              <a:rPr lang="en-US" b="1" dirty="0" err="1" smtClean="0"/>
              <a:t>keluarga</a:t>
            </a:r>
            <a:endParaRPr lang="en-US" b="1" dirty="0"/>
          </a:p>
        </p:txBody>
      </p:sp>
      <p:sp>
        <p:nvSpPr>
          <p:cNvPr id="3" name="Content Placeholder 2"/>
          <p:cNvSpPr>
            <a:spLocks noGrp="1"/>
          </p:cNvSpPr>
          <p:nvPr>
            <p:ph idx="1"/>
          </p:nvPr>
        </p:nvSpPr>
        <p:spPr>
          <a:xfrm>
            <a:off x="904109" y="2040379"/>
            <a:ext cx="10820860" cy="4315972"/>
          </a:xfrm>
        </p:spPr>
        <p:txBody>
          <a:bodyPr>
            <a:normAutofit/>
          </a:bodyPr>
          <a:lstStyle/>
          <a:p>
            <a:r>
              <a:rPr lang="en-US" sz="2800" b="1" dirty="0" err="1" smtClean="0"/>
              <a:t>Balita</a:t>
            </a:r>
            <a:r>
              <a:rPr lang="en-US" sz="2800" b="1" dirty="0" smtClean="0"/>
              <a:t> yang </a:t>
            </a:r>
            <a:r>
              <a:rPr lang="en-US" sz="2800" b="1" dirty="0" err="1" smtClean="0"/>
              <a:t>tidak</a:t>
            </a:r>
            <a:r>
              <a:rPr lang="en-US" sz="2800" b="1" dirty="0" smtClean="0"/>
              <a:t> </a:t>
            </a:r>
            <a:r>
              <a:rPr lang="en-US" sz="2800" b="1" dirty="0" err="1" smtClean="0"/>
              <a:t>datang</a:t>
            </a:r>
            <a:r>
              <a:rPr lang="en-US" sz="2800" b="1" dirty="0" smtClean="0"/>
              <a:t> </a:t>
            </a:r>
            <a:r>
              <a:rPr lang="en-US" sz="2800" b="1" dirty="0" err="1" smtClean="0"/>
              <a:t>penimbangan</a:t>
            </a:r>
            <a:r>
              <a:rPr lang="en-US" sz="2800" b="1" dirty="0" smtClean="0"/>
              <a:t> </a:t>
            </a:r>
            <a:r>
              <a:rPr lang="en-US" sz="2800" b="1" dirty="0" err="1" smtClean="0"/>
              <a:t>ke</a:t>
            </a:r>
            <a:r>
              <a:rPr lang="en-US" sz="2800" b="1" dirty="0" smtClean="0"/>
              <a:t> </a:t>
            </a:r>
            <a:r>
              <a:rPr lang="en-US" sz="2800" b="1" dirty="0" err="1" smtClean="0"/>
              <a:t>posyandu</a:t>
            </a:r>
            <a:r>
              <a:rPr lang="en-US" sz="2800" b="1" dirty="0" smtClean="0"/>
              <a:t>, </a:t>
            </a:r>
            <a:r>
              <a:rPr lang="en-US" sz="2800" b="1" dirty="0" err="1" smtClean="0"/>
              <a:t>segera</a:t>
            </a:r>
            <a:r>
              <a:rPr lang="en-US" sz="2800" b="1" dirty="0" smtClean="0"/>
              <a:t> </a:t>
            </a:r>
            <a:r>
              <a:rPr lang="en-US" sz="2800" b="1" dirty="0" err="1" smtClean="0"/>
              <a:t>dilakukan</a:t>
            </a:r>
            <a:r>
              <a:rPr lang="en-US" sz="2800" b="1" dirty="0" smtClean="0"/>
              <a:t> </a:t>
            </a:r>
            <a:r>
              <a:rPr lang="en-US" sz="2800" b="1" dirty="0" err="1" smtClean="0"/>
              <a:t>kunjungan</a:t>
            </a:r>
            <a:r>
              <a:rPr lang="en-US" sz="2800" b="1" dirty="0" smtClean="0"/>
              <a:t> </a:t>
            </a:r>
            <a:r>
              <a:rPr lang="en-US" sz="2800" b="1" dirty="0" err="1" smtClean="0"/>
              <a:t>rumah</a:t>
            </a:r>
            <a:r>
              <a:rPr lang="en-US" sz="2800" b="1" dirty="0" smtClean="0"/>
              <a:t> </a:t>
            </a:r>
            <a:r>
              <a:rPr lang="en-US" sz="2800" b="1" dirty="0" smtClean="0">
                <a:sym typeface="Wingdings" panose="05000000000000000000" pitchFamily="2" charset="2"/>
              </a:rPr>
              <a:t> agar </a:t>
            </a:r>
            <a:r>
              <a:rPr lang="en-US" sz="2800" b="1" dirty="0" err="1" smtClean="0">
                <a:sym typeface="Wingdings" panose="05000000000000000000" pitchFamily="2" charset="2"/>
              </a:rPr>
              <a:t>dapat</a:t>
            </a:r>
            <a:r>
              <a:rPr lang="en-US" sz="2800" b="1" dirty="0" smtClean="0">
                <a:sym typeface="Wingdings" panose="05000000000000000000" pitchFamily="2" charset="2"/>
              </a:rPr>
              <a:t> </a:t>
            </a:r>
            <a:r>
              <a:rPr lang="en-US" sz="2800" b="1" dirty="0" err="1" smtClean="0">
                <a:sym typeface="Wingdings" panose="05000000000000000000" pitchFamily="2" charset="2"/>
              </a:rPr>
              <a:t>dilakukan</a:t>
            </a:r>
            <a:r>
              <a:rPr lang="en-US" sz="2800" b="1" dirty="0" smtClean="0">
                <a:sym typeface="Wingdings" panose="05000000000000000000" pitchFamily="2" charset="2"/>
              </a:rPr>
              <a:t> </a:t>
            </a:r>
            <a:r>
              <a:rPr lang="en-US" sz="2800" b="1" dirty="0" err="1" smtClean="0">
                <a:solidFill>
                  <a:srgbClr val="FF0000"/>
                </a:solidFill>
                <a:sym typeface="Wingdings" panose="05000000000000000000" pitchFamily="2" charset="2"/>
              </a:rPr>
              <a:t>deteksi</a:t>
            </a:r>
            <a:r>
              <a:rPr lang="en-US" sz="2800" b="1" dirty="0" smtClean="0">
                <a:solidFill>
                  <a:srgbClr val="FF0000"/>
                </a:solidFill>
                <a:sym typeface="Wingdings" panose="05000000000000000000" pitchFamily="2" charset="2"/>
              </a:rPr>
              <a:t> </a:t>
            </a:r>
            <a:r>
              <a:rPr lang="en-US" sz="2800" b="1" dirty="0" err="1" smtClean="0">
                <a:solidFill>
                  <a:srgbClr val="FF0000"/>
                </a:solidFill>
                <a:sym typeface="Wingdings" panose="05000000000000000000" pitchFamily="2" charset="2"/>
              </a:rPr>
              <a:t>dini</a:t>
            </a:r>
            <a:r>
              <a:rPr lang="en-US" sz="2800" b="1" dirty="0" smtClean="0">
                <a:solidFill>
                  <a:srgbClr val="FF0000"/>
                </a:solidFill>
                <a:sym typeface="Wingdings" panose="05000000000000000000" pitchFamily="2" charset="2"/>
              </a:rPr>
              <a:t> </a:t>
            </a:r>
            <a:r>
              <a:rPr lang="en-US" sz="2800" b="1" dirty="0" err="1" smtClean="0">
                <a:sym typeface="Wingdings" panose="05000000000000000000" pitchFamily="2" charset="2"/>
              </a:rPr>
              <a:t>keadaan</a:t>
            </a:r>
            <a:r>
              <a:rPr lang="en-US" sz="2800" b="1" dirty="0" smtClean="0">
                <a:sym typeface="Wingdings" panose="05000000000000000000" pitchFamily="2" charset="2"/>
              </a:rPr>
              <a:t> </a:t>
            </a:r>
            <a:r>
              <a:rPr lang="en-US" sz="2800" b="1" dirty="0" err="1" smtClean="0">
                <a:sym typeface="Wingdings" panose="05000000000000000000" pitchFamily="2" charset="2"/>
              </a:rPr>
              <a:t>balita</a:t>
            </a:r>
            <a:r>
              <a:rPr lang="en-US" sz="2800" b="1" dirty="0" smtClean="0">
                <a:sym typeface="Wingdings" panose="05000000000000000000" pitchFamily="2" charset="2"/>
              </a:rPr>
              <a:t> </a:t>
            </a:r>
            <a:r>
              <a:rPr lang="en-US" sz="2800" b="1" dirty="0" err="1" smtClean="0">
                <a:sym typeface="Wingdings" panose="05000000000000000000" pitchFamily="2" charset="2"/>
              </a:rPr>
              <a:t>ybs</a:t>
            </a:r>
            <a:r>
              <a:rPr lang="en-US" sz="2800" b="1" dirty="0" smtClean="0">
                <a:sym typeface="Wingdings" panose="05000000000000000000" pitchFamily="2" charset="2"/>
              </a:rPr>
              <a:t>.</a:t>
            </a:r>
          </a:p>
          <a:p>
            <a:r>
              <a:rPr lang="en-US" sz="2800" b="1" dirty="0" smtClean="0">
                <a:sym typeface="Wingdings" panose="05000000000000000000" pitchFamily="2" charset="2"/>
              </a:rPr>
              <a:t>Pro-</a:t>
            </a:r>
            <a:r>
              <a:rPr lang="en-US" sz="2800" b="1" dirty="0" err="1" smtClean="0">
                <a:sym typeface="Wingdings" panose="05000000000000000000" pitchFamily="2" charset="2"/>
              </a:rPr>
              <a:t>aktif</a:t>
            </a:r>
            <a:r>
              <a:rPr lang="en-US" sz="2800" b="1" dirty="0" smtClean="0">
                <a:sym typeface="Wingdings" panose="05000000000000000000" pitchFamily="2" charset="2"/>
              </a:rPr>
              <a:t> </a:t>
            </a:r>
            <a:r>
              <a:rPr lang="en-US" sz="2800" b="1" dirty="0" err="1" smtClean="0">
                <a:sym typeface="Wingdings" panose="05000000000000000000" pitchFamily="2" charset="2"/>
              </a:rPr>
              <a:t>ke</a:t>
            </a:r>
            <a:r>
              <a:rPr lang="en-US" sz="2800" b="1" dirty="0" smtClean="0">
                <a:sym typeface="Wingdings" panose="05000000000000000000" pitchFamily="2" charset="2"/>
              </a:rPr>
              <a:t> </a:t>
            </a:r>
            <a:r>
              <a:rPr lang="en-US" sz="2800" b="1" dirty="0" err="1" smtClean="0">
                <a:sym typeface="Wingdings" panose="05000000000000000000" pitchFamily="2" charset="2"/>
              </a:rPr>
              <a:t>keluarga</a:t>
            </a:r>
            <a:r>
              <a:rPr lang="en-US" sz="2800" b="1" dirty="0" smtClean="0">
                <a:sym typeface="Wingdings" panose="05000000000000000000" pitchFamily="2" charset="2"/>
              </a:rPr>
              <a:t> </a:t>
            </a:r>
            <a:r>
              <a:rPr lang="en-US" sz="2800" b="1" dirty="0" err="1" smtClean="0">
                <a:sym typeface="Wingdings" panose="05000000000000000000" pitchFamily="2" charset="2"/>
              </a:rPr>
              <a:t>harus</a:t>
            </a:r>
            <a:r>
              <a:rPr lang="en-US" sz="2800" b="1" dirty="0" smtClean="0">
                <a:sym typeface="Wingdings" panose="05000000000000000000" pitchFamily="2" charset="2"/>
              </a:rPr>
              <a:t> </a:t>
            </a:r>
            <a:r>
              <a:rPr lang="en-US" sz="2800" b="1" dirty="0" err="1" smtClean="0">
                <a:sym typeface="Wingdings" panose="05000000000000000000" pitchFamily="2" charset="2"/>
              </a:rPr>
              <a:t>dilakukan</a:t>
            </a:r>
            <a:r>
              <a:rPr lang="en-US" sz="2800" b="1" dirty="0" smtClean="0">
                <a:sym typeface="Wingdings" panose="05000000000000000000" pitchFamily="2" charset="2"/>
              </a:rPr>
              <a:t> </a:t>
            </a:r>
            <a:r>
              <a:rPr lang="en-US" sz="2800" b="1" dirty="0" err="1" smtClean="0">
                <a:sym typeface="Wingdings" panose="05000000000000000000" pitchFamily="2" charset="2"/>
              </a:rPr>
              <a:t>untuk</a:t>
            </a:r>
            <a:r>
              <a:rPr lang="en-US" sz="2800" b="1" dirty="0" smtClean="0">
                <a:sym typeface="Wingdings" panose="05000000000000000000" pitchFamily="2" charset="2"/>
              </a:rPr>
              <a:t> </a:t>
            </a:r>
            <a:r>
              <a:rPr lang="en-US" sz="2800" b="1" dirty="0" err="1" smtClean="0">
                <a:sym typeface="Wingdings" panose="05000000000000000000" pitchFamily="2" charset="2"/>
              </a:rPr>
              <a:t>menemukan</a:t>
            </a:r>
            <a:r>
              <a:rPr lang="en-US" sz="2800" b="1" dirty="0" smtClean="0">
                <a:sym typeface="Wingdings" panose="05000000000000000000" pitchFamily="2" charset="2"/>
              </a:rPr>
              <a:t> </a:t>
            </a:r>
            <a:r>
              <a:rPr lang="en-US" sz="2800" b="1" dirty="0" smtClean="0">
                <a:solidFill>
                  <a:srgbClr val="FF0000"/>
                </a:solidFill>
                <a:sym typeface="Wingdings" panose="05000000000000000000" pitchFamily="2" charset="2"/>
              </a:rPr>
              <a:t>2/3 </a:t>
            </a:r>
            <a:r>
              <a:rPr lang="en-US" sz="2800" b="1" dirty="0" err="1" smtClean="0">
                <a:solidFill>
                  <a:srgbClr val="FF0000"/>
                </a:solidFill>
                <a:sym typeface="Wingdings" panose="05000000000000000000" pitchFamily="2" charset="2"/>
              </a:rPr>
              <a:t>penderita</a:t>
            </a:r>
            <a:r>
              <a:rPr lang="en-US" sz="2800" b="1" dirty="0" smtClean="0">
                <a:solidFill>
                  <a:srgbClr val="FF0000"/>
                </a:solidFill>
                <a:sym typeface="Wingdings" panose="05000000000000000000" pitchFamily="2" charset="2"/>
              </a:rPr>
              <a:t> PTM</a:t>
            </a:r>
            <a:r>
              <a:rPr lang="en-US" sz="2800" b="1" dirty="0" smtClean="0">
                <a:sym typeface="Wingdings" panose="05000000000000000000" pitchFamily="2" charset="2"/>
              </a:rPr>
              <a:t> (</a:t>
            </a:r>
            <a:r>
              <a:rPr lang="en-US" sz="2800" b="1" dirty="0" err="1" smtClean="0">
                <a:sym typeface="Wingdings" panose="05000000000000000000" pitchFamily="2" charset="2"/>
              </a:rPr>
              <a:t>hipertensi</a:t>
            </a:r>
            <a:r>
              <a:rPr lang="en-US" sz="2800" b="1" dirty="0" smtClean="0">
                <a:sym typeface="Wingdings" panose="05000000000000000000" pitchFamily="2" charset="2"/>
              </a:rPr>
              <a:t>) yang </a:t>
            </a:r>
            <a:r>
              <a:rPr lang="en-US" sz="2800" b="1" dirty="0" err="1" smtClean="0">
                <a:sym typeface="Wingdings" panose="05000000000000000000" pitchFamily="2" charset="2"/>
              </a:rPr>
              <a:t>belum</a:t>
            </a:r>
            <a:r>
              <a:rPr lang="en-US" sz="2800" b="1" dirty="0" smtClean="0">
                <a:sym typeface="Wingdings" panose="05000000000000000000" pitchFamily="2" charset="2"/>
              </a:rPr>
              <a:t> </a:t>
            </a:r>
            <a:r>
              <a:rPr lang="en-US" sz="2800" b="1" dirty="0" err="1" smtClean="0">
                <a:sym typeface="Wingdings" panose="05000000000000000000" pitchFamily="2" charset="2"/>
              </a:rPr>
              <a:t>sadar</a:t>
            </a:r>
            <a:r>
              <a:rPr lang="en-US" sz="2800" b="1" dirty="0" smtClean="0">
                <a:sym typeface="Wingdings" panose="05000000000000000000" pitchFamily="2" charset="2"/>
              </a:rPr>
              <a:t> </a:t>
            </a:r>
            <a:r>
              <a:rPr lang="en-US" sz="2800" b="1" dirty="0" err="1" smtClean="0">
                <a:sym typeface="Wingdings" panose="05000000000000000000" pitchFamily="2" charset="2"/>
              </a:rPr>
              <a:t>bahwa</a:t>
            </a:r>
            <a:r>
              <a:rPr lang="en-US" sz="2800" b="1" dirty="0" smtClean="0">
                <a:sym typeface="Wingdings" panose="05000000000000000000" pitchFamily="2" charset="2"/>
              </a:rPr>
              <a:t> </a:t>
            </a:r>
            <a:r>
              <a:rPr lang="en-US" sz="2800" b="1" dirty="0" err="1" smtClean="0">
                <a:sym typeface="Wingdings" panose="05000000000000000000" pitchFamily="2" charset="2"/>
              </a:rPr>
              <a:t>mereka</a:t>
            </a:r>
            <a:r>
              <a:rPr lang="en-US" sz="2800" b="1" dirty="0" smtClean="0">
                <a:sym typeface="Wingdings" panose="05000000000000000000" pitchFamily="2" charset="2"/>
              </a:rPr>
              <a:t> </a:t>
            </a:r>
            <a:r>
              <a:rPr lang="en-US" sz="2800" b="1" dirty="0" err="1" smtClean="0">
                <a:sym typeface="Wingdings" panose="05000000000000000000" pitchFamily="2" charset="2"/>
              </a:rPr>
              <a:t>menderita</a:t>
            </a:r>
            <a:r>
              <a:rPr lang="en-US" sz="2800" b="1" dirty="0" smtClean="0">
                <a:sym typeface="Wingdings" panose="05000000000000000000" pitchFamily="2" charset="2"/>
              </a:rPr>
              <a:t> PTM </a:t>
            </a:r>
            <a:r>
              <a:rPr lang="en-US" sz="2800" b="1" dirty="0" err="1" smtClean="0">
                <a:sym typeface="Wingdings" panose="05000000000000000000" pitchFamily="2" charset="2"/>
              </a:rPr>
              <a:t>tersebut</a:t>
            </a:r>
            <a:endParaRPr lang="en-US" sz="2800" b="1" dirty="0" smtClean="0">
              <a:sym typeface="Wingdings" panose="05000000000000000000" pitchFamily="2" charset="2"/>
            </a:endParaRPr>
          </a:p>
          <a:p>
            <a:r>
              <a:rPr lang="en-US" sz="2800" b="1" dirty="0" err="1">
                <a:solidFill>
                  <a:srgbClr val="FF0000"/>
                </a:solidFill>
              </a:rPr>
              <a:t>Pendekatan</a:t>
            </a:r>
            <a:r>
              <a:rPr lang="en-US" sz="2800" b="1" dirty="0">
                <a:solidFill>
                  <a:srgbClr val="FF0000"/>
                </a:solidFill>
              </a:rPr>
              <a:t> </a:t>
            </a:r>
            <a:r>
              <a:rPr lang="en-US" sz="2800" b="1" dirty="0" err="1">
                <a:solidFill>
                  <a:srgbClr val="FF0000"/>
                </a:solidFill>
              </a:rPr>
              <a:t>keluarga</a:t>
            </a:r>
            <a:r>
              <a:rPr lang="en-US" sz="2800" b="1" dirty="0">
                <a:solidFill>
                  <a:srgbClr val="FF0000"/>
                </a:solidFill>
              </a:rPr>
              <a:t> </a:t>
            </a:r>
            <a:r>
              <a:rPr lang="en-US" sz="2800" b="1" dirty="0" err="1">
                <a:solidFill>
                  <a:srgbClr val="FF0000"/>
                </a:solidFill>
              </a:rPr>
              <a:t>secara</a:t>
            </a:r>
            <a:r>
              <a:rPr lang="en-US" sz="2800" b="1" dirty="0">
                <a:solidFill>
                  <a:srgbClr val="FF0000"/>
                </a:solidFill>
              </a:rPr>
              <a:t> total </a:t>
            </a:r>
            <a:r>
              <a:rPr lang="en-US" sz="2800" b="1" dirty="0" err="1"/>
              <a:t>diperlukan</a:t>
            </a:r>
            <a:endParaRPr lang="en-US" sz="2800" b="1" dirty="0"/>
          </a:p>
          <a:p>
            <a:endParaRPr lang="en-US" sz="2800" b="1" dirty="0"/>
          </a:p>
        </p:txBody>
      </p:sp>
    </p:spTree>
    <p:extLst>
      <p:ext uri="{BB962C8B-B14F-4D97-AF65-F5344CB8AC3E}">
        <p14:creationId xmlns:p14="http://schemas.microsoft.com/office/powerpoint/2010/main" val="18368615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80342" y="548143"/>
            <a:ext cx="5451883" cy="646331"/>
          </a:xfrm>
          <a:prstGeom prst="rect">
            <a:avLst/>
          </a:prstGeom>
          <a:noFill/>
        </p:spPr>
        <p:txBody>
          <a:bodyPr wrap="none" rtlCol="0">
            <a:spAutoFit/>
          </a:bodyPr>
          <a:lstStyle/>
          <a:p>
            <a:r>
              <a:rPr lang="en-US" sz="3600" b="1" dirty="0">
                <a:solidFill>
                  <a:srgbClr val="FF0000"/>
                </a:solidFill>
                <a:latin typeface="Berlin Sans FB Demi" panose="020E0802020502020306" pitchFamily="34" charset="0"/>
              </a:rPr>
              <a:t>3 HAL YG DIPERLUKAN</a:t>
            </a:r>
            <a:endParaRPr lang="id-ID" sz="3600" b="1" dirty="0">
              <a:solidFill>
                <a:srgbClr val="FF0000"/>
              </a:solidFill>
              <a:latin typeface="Berlin Sans FB Demi" panose="020E0802020502020306" pitchFamily="34" charset="0"/>
            </a:endParaRPr>
          </a:p>
        </p:txBody>
      </p:sp>
      <p:sp>
        <p:nvSpPr>
          <p:cNvPr id="3" name="TextBox 2"/>
          <p:cNvSpPr txBox="1"/>
          <p:nvPr/>
        </p:nvSpPr>
        <p:spPr>
          <a:xfrm>
            <a:off x="645791" y="1559316"/>
            <a:ext cx="10935398" cy="4678203"/>
          </a:xfrm>
          <a:prstGeom prst="rect">
            <a:avLst/>
          </a:prstGeom>
          <a:noFill/>
        </p:spPr>
        <p:txBody>
          <a:bodyPr wrap="square" rtlCol="0">
            <a:spAutoFit/>
          </a:bodyPr>
          <a:lstStyle/>
          <a:p>
            <a:pPr marL="457200" indent="-457200">
              <a:buAutoNum type="arabicPeriod"/>
            </a:pPr>
            <a:r>
              <a:rPr lang="en-US" sz="2400" b="1" dirty="0"/>
              <a:t>INSTRUMEN YG DIGUNAKAN DI TK KELUARGA, YI:</a:t>
            </a:r>
          </a:p>
          <a:p>
            <a:r>
              <a:rPr lang="en-US" sz="2400" b="1" dirty="0">
                <a:solidFill>
                  <a:srgbClr val="0070C0"/>
                </a:solidFill>
              </a:rPr>
              <a:t>       - PROFIL KES KELUARGA (PROKESGA) </a:t>
            </a:r>
          </a:p>
          <a:p>
            <a:pPr>
              <a:spcAft>
                <a:spcPts val="600"/>
              </a:spcAft>
            </a:pPr>
            <a:r>
              <a:rPr lang="en-US" sz="2400" b="1" dirty="0">
                <a:solidFill>
                  <a:srgbClr val="0070C0"/>
                </a:solidFill>
              </a:rPr>
              <a:t>       - PAKET INFORMASI KES KELUARGA (PINKESGA)</a:t>
            </a:r>
          </a:p>
          <a:p>
            <a:pPr marL="457200" indent="-457200">
              <a:buAutoNum type="arabicPeriod" startAt="2"/>
            </a:pPr>
            <a:r>
              <a:rPr lang="en-US" sz="2400" b="1" dirty="0"/>
              <a:t>FORUM KOMUNIKASI YG DIKEMBANGKAN UTK</a:t>
            </a:r>
          </a:p>
          <a:p>
            <a:r>
              <a:rPr lang="en-US" sz="2400" b="1" dirty="0"/>
              <a:t>       KONTAK DG KELUARGA, YI:</a:t>
            </a:r>
          </a:p>
          <a:p>
            <a:r>
              <a:rPr lang="en-US" sz="2400" b="1" dirty="0">
                <a:solidFill>
                  <a:srgbClr val="0070C0"/>
                </a:solidFill>
              </a:rPr>
              <a:t>       - FGD MELALUI DASA WISMA/PKK</a:t>
            </a:r>
          </a:p>
          <a:p>
            <a:r>
              <a:rPr lang="en-US" sz="2400" b="1" dirty="0">
                <a:solidFill>
                  <a:srgbClr val="0070C0"/>
                </a:solidFill>
              </a:rPr>
              <a:t>       - KESEMPATAN KONSELING DI UKBM (MIS: POSYANDU)</a:t>
            </a:r>
          </a:p>
          <a:p>
            <a:pPr>
              <a:spcAft>
                <a:spcPts val="600"/>
              </a:spcAft>
            </a:pPr>
            <a:r>
              <a:rPr lang="en-US" sz="2400" b="1" dirty="0">
                <a:solidFill>
                  <a:srgbClr val="0070C0"/>
                </a:solidFill>
              </a:rPr>
              <a:t>       - FORUM2 YG SDH ADA DI MASY (REMBUG DESA, DLL)</a:t>
            </a:r>
          </a:p>
          <a:p>
            <a:pPr marL="457200" indent="-457200">
              <a:buAutoNum type="arabicPeriod" startAt="3"/>
            </a:pPr>
            <a:r>
              <a:rPr lang="en-US" sz="2400" b="1" dirty="0"/>
              <a:t>KETERLIBATAN TENAGA MASY SBG MITRA, YI:</a:t>
            </a:r>
          </a:p>
          <a:p>
            <a:r>
              <a:rPr lang="en-US" sz="2400" b="1" dirty="0"/>
              <a:t>       </a:t>
            </a:r>
            <a:r>
              <a:rPr lang="en-US" sz="2400" b="1" dirty="0">
                <a:solidFill>
                  <a:srgbClr val="0070C0"/>
                </a:solidFill>
              </a:rPr>
              <a:t>- KADER KESEHATAN</a:t>
            </a:r>
          </a:p>
          <a:p>
            <a:r>
              <a:rPr lang="en-US" sz="2400" b="1" dirty="0">
                <a:solidFill>
                  <a:srgbClr val="0070C0"/>
                </a:solidFill>
              </a:rPr>
              <a:t>       - PENGURUS ORGANISASI KEMASYARAKATAN SETEMPAT</a:t>
            </a:r>
          </a:p>
          <a:p>
            <a:r>
              <a:rPr lang="en-US" sz="2400" b="1" dirty="0">
                <a:solidFill>
                  <a:srgbClr val="0070C0"/>
                </a:solidFill>
              </a:rPr>
              <a:t>          (MIS: PKK, KARANG TARUNA, DLL)  </a:t>
            </a:r>
            <a:endParaRPr lang="id-ID" sz="2400" b="1" dirty="0">
              <a:solidFill>
                <a:srgbClr val="0070C0"/>
              </a:solidFill>
            </a:endParaRPr>
          </a:p>
        </p:txBody>
      </p:sp>
    </p:spTree>
    <p:extLst>
      <p:ext uri="{BB962C8B-B14F-4D97-AF65-F5344CB8AC3E}">
        <p14:creationId xmlns:p14="http://schemas.microsoft.com/office/powerpoint/2010/main" val="406861791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597567"/>
            <a:ext cx="12192000" cy="1101760"/>
          </a:xfrm>
        </p:spPr>
        <p:txBody>
          <a:bodyPr>
            <a:noAutofit/>
          </a:bodyPr>
          <a:lstStyle/>
          <a:p>
            <a:pPr algn="ctr">
              <a:lnSpc>
                <a:spcPct val="110000"/>
              </a:lnSpc>
            </a:pPr>
            <a:r>
              <a:rPr lang="id-ID" sz="3200" b="1" dirty="0" smtClean="0"/>
              <a:t>UU NOMOR 25 TAHUN 2004 </a:t>
            </a:r>
            <a:br>
              <a:rPr lang="id-ID" sz="3200" b="1" dirty="0" smtClean="0"/>
            </a:br>
            <a:r>
              <a:rPr lang="id-ID" sz="3200" b="1" dirty="0" smtClean="0"/>
              <a:t>SISTEM PERENCANAAN PEMBANGUNAN NASIONAL</a:t>
            </a:r>
            <a:endParaRPr lang="id-ID" sz="3200" b="1" dirty="0"/>
          </a:p>
        </p:txBody>
      </p:sp>
      <p:sp>
        <p:nvSpPr>
          <p:cNvPr id="3" name="Content Placeholder 2"/>
          <p:cNvSpPr>
            <a:spLocks noGrp="1"/>
          </p:cNvSpPr>
          <p:nvPr>
            <p:ph idx="1"/>
          </p:nvPr>
        </p:nvSpPr>
        <p:spPr>
          <a:xfrm>
            <a:off x="1195387" y="2344102"/>
            <a:ext cx="10285414" cy="3026184"/>
          </a:xfrm>
        </p:spPr>
        <p:txBody>
          <a:bodyPr>
            <a:noAutofit/>
          </a:bodyPr>
          <a:lstStyle/>
          <a:p>
            <a:pPr marL="0" indent="0">
              <a:buNone/>
            </a:pPr>
            <a:r>
              <a:rPr lang="id-ID" sz="3200" b="1" dirty="0"/>
              <a:t>Pembangunan Nasional adalah upaya yang dilaksanakan </a:t>
            </a:r>
            <a:r>
              <a:rPr lang="id-ID" sz="3200" b="1" dirty="0" smtClean="0"/>
              <a:t>oleh semua </a:t>
            </a:r>
            <a:r>
              <a:rPr lang="id-ID" sz="3200" b="1" dirty="0"/>
              <a:t>komponen bangsa dalam rangka mencapai </a:t>
            </a:r>
            <a:r>
              <a:rPr lang="id-ID" sz="3200" b="1" dirty="0" smtClean="0"/>
              <a:t>tujuan bernegara. (</a:t>
            </a:r>
            <a:r>
              <a:rPr lang="id-ID" sz="3200" b="1" dirty="0" smtClean="0">
                <a:solidFill>
                  <a:srgbClr val="FF0000"/>
                </a:solidFill>
              </a:rPr>
              <a:t>Analog</a:t>
            </a:r>
            <a:r>
              <a:rPr lang="id-ID" sz="3200" b="1" dirty="0" smtClean="0">
                <a:solidFill>
                  <a:srgbClr val="92D050"/>
                </a:solidFill>
              </a:rPr>
              <a:t> </a:t>
            </a:r>
            <a:r>
              <a:rPr lang="id-ID" sz="3200" b="1" dirty="0" smtClean="0"/>
              <a:t>diatas Pembangunan Kesehatan adalah upaya yang dilaksanakan oleh semua komponen bangsa dalam rangka mencapai tujuan kesehatan)</a:t>
            </a:r>
          </a:p>
        </p:txBody>
      </p:sp>
    </p:spTree>
    <p:extLst>
      <p:ext uri="{BB962C8B-B14F-4D97-AF65-F5344CB8AC3E}">
        <p14:creationId xmlns:p14="http://schemas.microsoft.com/office/powerpoint/2010/main" val="346240589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343342" y="6178200"/>
            <a:ext cx="6385683" cy="584776"/>
          </a:xfrm>
          <a:prstGeom prst="rect">
            <a:avLst/>
          </a:prstGeom>
          <a:noFill/>
        </p:spPr>
        <p:txBody>
          <a:bodyPr wrap="none" rtlCol="0">
            <a:spAutoFit/>
          </a:bodyPr>
          <a:lstStyle/>
          <a:p>
            <a:r>
              <a:rPr lang="id-ID" sz="1600" b="1" u="sng" dirty="0">
                <a:solidFill>
                  <a:srgbClr val="FF0000"/>
                </a:solidFill>
              </a:rPr>
              <a:t>Catatan</a:t>
            </a:r>
            <a:r>
              <a:rPr lang="id-ID" sz="1600" b="1" dirty="0">
                <a:solidFill>
                  <a:srgbClr val="FF0000"/>
                </a:solidFill>
              </a:rPr>
              <a:t>: </a:t>
            </a:r>
            <a:endParaRPr lang="en-US" sz="1600" b="1" dirty="0">
              <a:solidFill>
                <a:srgbClr val="FF0000"/>
              </a:solidFill>
            </a:endParaRPr>
          </a:p>
          <a:p>
            <a:r>
              <a:rPr lang="id-ID" sz="1600" b="1" dirty="0">
                <a:solidFill>
                  <a:srgbClr val="FF0000"/>
                </a:solidFill>
              </a:rPr>
              <a:t>Dpt ditambahkan Indikator Lokal sesuai kebutuhan </a:t>
            </a:r>
            <a:r>
              <a:rPr lang="id-ID" sz="1600" b="1" dirty="0" smtClean="0">
                <a:solidFill>
                  <a:srgbClr val="FF0000"/>
                </a:solidFill>
              </a:rPr>
              <a:t>setempat</a:t>
            </a:r>
            <a:endParaRPr lang="en-US" sz="1600" b="1" dirty="0">
              <a:solidFill>
                <a:srgbClr val="FF0000"/>
              </a:solidFill>
            </a:endParaRPr>
          </a:p>
        </p:txBody>
      </p:sp>
      <p:sp>
        <p:nvSpPr>
          <p:cNvPr id="7" name="TextBox 6"/>
          <p:cNvSpPr txBox="1"/>
          <p:nvPr/>
        </p:nvSpPr>
        <p:spPr>
          <a:xfrm>
            <a:off x="2212261" y="148030"/>
            <a:ext cx="8187305" cy="584775"/>
          </a:xfrm>
          <a:prstGeom prst="rect">
            <a:avLst/>
          </a:prstGeom>
          <a:solidFill>
            <a:schemeClr val="accent5">
              <a:lumMod val="60000"/>
              <a:lumOff val="40000"/>
            </a:schemeClr>
          </a:solidFill>
        </p:spPr>
        <p:txBody>
          <a:bodyPr wrap="square" rtlCol="0">
            <a:spAutoFit/>
          </a:bodyPr>
          <a:lstStyle/>
          <a:p>
            <a:r>
              <a:rPr lang="id-ID" sz="3200" dirty="0">
                <a:solidFill>
                  <a:srgbClr val="C00000"/>
                </a:solidFill>
                <a:latin typeface="Berlin Sans FB Demi" panose="020E0802020502020306" pitchFamily="34" charset="0"/>
              </a:rPr>
              <a:t>Indikator Keluarga Sehat</a:t>
            </a:r>
          </a:p>
        </p:txBody>
      </p:sp>
      <p:graphicFrame>
        <p:nvGraphicFramePr>
          <p:cNvPr id="6" name="Table 5"/>
          <p:cNvGraphicFramePr>
            <a:graphicFrameLocks noGrp="1"/>
          </p:cNvGraphicFramePr>
          <p:nvPr>
            <p:extLst>
              <p:ext uri="{D42A27DB-BD31-4B8C-83A1-F6EECF244321}">
                <p14:modId xmlns:p14="http://schemas.microsoft.com/office/powerpoint/2010/main" val="209164934"/>
              </p:ext>
            </p:extLst>
          </p:nvPr>
        </p:nvGraphicFramePr>
        <p:xfrm>
          <a:off x="818147" y="880627"/>
          <a:ext cx="10266948" cy="5307433"/>
        </p:xfrm>
        <a:graphic>
          <a:graphicData uri="http://schemas.openxmlformats.org/drawingml/2006/table">
            <a:tbl>
              <a:tblPr firstRow="1" bandRow="1">
                <a:tableStyleId>{5940675A-B579-460E-94D1-54222C63F5DA}</a:tableStyleId>
              </a:tblPr>
              <a:tblGrid>
                <a:gridCol w="824973">
                  <a:extLst>
                    <a:ext uri="{9D8B030D-6E8A-4147-A177-3AD203B41FA5}">
                      <a16:colId xmlns:a16="http://schemas.microsoft.com/office/drawing/2014/main" xmlns="" val="20000"/>
                    </a:ext>
                  </a:extLst>
                </a:gridCol>
                <a:gridCol w="9441975">
                  <a:extLst>
                    <a:ext uri="{9D8B030D-6E8A-4147-A177-3AD203B41FA5}">
                      <a16:colId xmlns:a16="http://schemas.microsoft.com/office/drawing/2014/main" xmlns="" val="20001"/>
                    </a:ext>
                  </a:extLst>
                </a:gridCol>
              </a:tblGrid>
              <a:tr h="288438">
                <a:tc>
                  <a:txBody>
                    <a:bodyPr/>
                    <a:lstStyle/>
                    <a:p>
                      <a:pPr algn="ctr" fontAlgn="b"/>
                      <a:r>
                        <a:rPr lang="en-US" sz="1600" b="1" u="none" strike="noStrike" dirty="0">
                          <a:solidFill>
                            <a:srgbClr val="FF0000"/>
                          </a:solidFill>
                          <a:effectLst/>
                          <a:latin typeface="Tahoma" panose="020B0604030504040204" pitchFamily="34" charset="0"/>
                          <a:ea typeface="Tahoma" panose="020B0604030504040204" pitchFamily="34" charset="0"/>
                          <a:cs typeface="Tahoma" panose="020B0604030504040204" pitchFamily="34" charset="0"/>
                        </a:rPr>
                        <a:t>A</a:t>
                      </a:r>
                      <a:endParaRPr lang="en-US" sz="1600" b="1" i="0" u="none" strike="noStrike" dirty="0">
                        <a:solidFill>
                          <a:srgbClr val="FF0000"/>
                        </a:solidFill>
                        <a:effectLst/>
                        <a:latin typeface="Tahoma" panose="020B0604030504040204" pitchFamily="34" charset="0"/>
                        <a:ea typeface="Tahoma" panose="020B0604030504040204" pitchFamily="34" charset="0"/>
                        <a:cs typeface="Tahoma" panose="020B0604030504040204" pitchFamily="34" charset="0"/>
                      </a:endParaRPr>
                    </a:p>
                  </a:txBody>
                  <a:tcPr marL="9289" marR="9289" marT="9290" marB="0" anchor="ctr">
                    <a:solidFill>
                      <a:srgbClr val="FFFF00"/>
                    </a:solidFill>
                  </a:tcPr>
                </a:tc>
                <a:tc>
                  <a:txBody>
                    <a:bodyPr/>
                    <a:lstStyle/>
                    <a:p>
                      <a:pPr algn="l" fontAlgn="ctr"/>
                      <a:r>
                        <a:rPr lang="en-US" sz="1600" b="1" u="none" strike="noStrike" dirty="0">
                          <a:solidFill>
                            <a:srgbClr val="FF0000"/>
                          </a:solidFill>
                          <a:effectLst/>
                          <a:latin typeface="Tahoma" panose="020B0604030504040204" pitchFamily="34" charset="0"/>
                          <a:ea typeface="Tahoma" panose="020B0604030504040204" pitchFamily="34" charset="0"/>
                          <a:cs typeface="Tahoma" panose="020B0604030504040204" pitchFamily="34" charset="0"/>
                        </a:rPr>
                        <a:t> Program </a:t>
                      </a:r>
                      <a:r>
                        <a:rPr lang="en-US" sz="1600" b="1" u="none" strike="noStrike" dirty="0" err="1">
                          <a:solidFill>
                            <a:srgbClr val="FF0000"/>
                          </a:solidFill>
                          <a:effectLst/>
                          <a:latin typeface="Tahoma" panose="020B0604030504040204" pitchFamily="34" charset="0"/>
                          <a:ea typeface="Tahoma" panose="020B0604030504040204" pitchFamily="34" charset="0"/>
                          <a:cs typeface="Tahoma" panose="020B0604030504040204" pitchFamily="34" charset="0"/>
                        </a:rPr>
                        <a:t>Gizi</a:t>
                      </a:r>
                      <a:r>
                        <a:rPr lang="en-US" sz="1600" b="1" u="none" strike="noStrike" dirty="0">
                          <a:solidFill>
                            <a:srgbClr val="FF0000"/>
                          </a:solidFill>
                          <a:effectLst/>
                          <a:latin typeface="Tahoma" panose="020B0604030504040204" pitchFamily="34" charset="0"/>
                          <a:ea typeface="Tahoma" panose="020B0604030504040204" pitchFamily="34" charset="0"/>
                          <a:cs typeface="Tahoma" panose="020B0604030504040204" pitchFamily="34" charset="0"/>
                        </a:rPr>
                        <a:t>, </a:t>
                      </a:r>
                      <a:r>
                        <a:rPr lang="en-US" sz="1600" b="1" u="none" strike="noStrike" dirty="0" err="1">
                          <a:solidFill>
                            <a:srgbClr val="FF0000"/>
                          </a:solidFill>
                          <a:effectLst/>
                          <a:latin typeface="Tahoma" panose="020B0604030504040204" pitchFamily="34" charset="0"/>
                          <a:ea typeface="Tahoma" panose="020B0604030504040204" pitchFamily="34" charset="0"/>
                          <a:cs typeface="Tahoma" panose="020B0604030504040204" pitchFamily="34" charset="0"/>
                        </a:rPr>
                        <a:t>Kesehatan</a:t>
                      </a:r>
                      <a:r>
                        <a:rPr lang="en-US" sz="1600" b="1" u="none" strike="noStrike" dirty="0">
                          <a:solidFill>
                            <a:srgbClr val="FF0000"/>
                          </a:solidFill>
                          <a:effectLst/>
                          <a:latin typeface="Tahoma" panose="020B0604030504040204" pitchFamily="34" charset="0"/>
                          <a:ea typeface="Tahoma" panose="020B0604030504040204" pitchFamily="34" charset="0"/>
                          <a:cs typeface="Tahoma" panose="020B0604030504040204" pitchFamily="34" charset="0"/>
                        </a:rPr>
                        <a:t> </a:t>
                      </a:r>
                      <a:r>
                        <a:rPr lang="en-US" sz="1600" b="1" u="none" strike="noStrike" dirty="0" err="1">
                          <a:solidFill>
                            <a:srgbClr val="FF0000"/>
                          </a:solidFill>
                          <a:effectLst/>
                          <a:latin typeface="Tahoma" panose="020B0604030504040204" pitchFamily="34" charset="0"/>
                          <a:ea typeface="Tahoma" panose="020B0604030504040204" pitchFamily="34" charset="0"/>
                          <a:cs typeface="Tahoma" panose="020B0604030504040204" pitchFamily="34" charset="0"/>
                        </a:rPr>
                        <a:t>Ibu</a:t>
                      </a:r>
                      <a:r>
                        <a:rPr lang="en-US" sz="1600" b="1" u="none" strike="noStrike" dirty="0">
                          <a:solidFill>
                            <a:srgbClr val="FF0000"/>
                          </a:solidFill>
                          <a:effectLst/>
                          <a:latin typeface="Tahoma" panose="020B0604030504040204" pitchFamily="34" charset="0"/>
                          <a:ea typeface="Tahoma" panose="020B0604030504040204" pitchFamily="34" charset="0"/>
                          <a:cs typeface="Tahoma" panose="020B0604030504040204" pitchFamily="34" charset="0"/>
                        </a:rPr>
                        <a:t> &amp; </a:t>
                      </a:r>
                      <a:r>
                        <a:rPr lang="en-US" sz="1600" b="1" u="none" strike="noStrike" dirty="0" err="1">
                          <a:solidFill>
                            <a:srgbClr val="FF0000"/>
                          </a:solidFill>
                          <a:effectLst/>
                          <a:latin typeface="Tahoma" panose="020B0604030504040204" pitchFamily="34" charset="0"/>
                          <a:ea typeface="Tahoma" panose="020B0604030504040204" pitchFamily="34" charset="0"/>
                          <a:cs typeface="Tahoma" panose="020B0604030504040204" pitchFamily="34" charset="0"/>
                        </a:rPr>
                        <a:t>Anak</a:t>
                      </a:r>
                      <a:r>
                        <a:rPr lang="en-US" sz="1600" b="1" u="none" strike="noStrike" dirty="0">
                          <a:solidFill>
                            <a:srgbClr val="FF0000"/>
                          </a:solidFill>
                          <a:effectLst/>
                          <a:latin typeface="Tahoma" panose="020B0604030504040204" pitchFamily="34" charset="0"/>
                          <a:ea typeface="Tahoma" panose="020B0604030504040204" pitchFamily="34" charset="0"/>
                          <a:cs typeface="Tahoma" panose="020B0604030504040204" pitchFamily="34" charset="0"/>
                        </a:rPr>
                        <a:t>:</a:t>
                      </a:r>
                      <a:endParaRPr lang="en-US" sz="1600" b="1" i="0" u="none" strike="noStrike" dirty="0">
                        <a:solidFill>
                          <a:srgbClr val="FF0000"/>
                        </a:solidFill>
                        <a:effectLst/>
                        <a:latin typeface="Tahoma" panose="020B0604030504040204" pitchFamily="34" charset="0"/>
                        <a:ea typeface="Tahoma" panose="020B0604030504040204" pitchFamily="34" charset="0"/>
                        <a:cs typeface="Tahoma" panose="020B0604030504040204" pitchFamily="34" charset="0"/>
                      </a:endParaRPr>
                    </a:p>
                  </a:txBody>
                  <a:tcPr marL="9289" marR="9289" marT="9290" marB="0" anchor="ctr">
                    <a:solidFill>
                      <a:srgbClr val="FFFF00"/>
                    </a:solidFill>
                  </a:tcPr>
                </a:tc>
                <a:extLst>
                  <a:ext uri="{0D108BD9-81ED-4DB2-BD59-A6C34878D82A}">
                    <a16:rowId xmlns:a16="http://schemas.microsoft.com/office/drawing/2014/main" xmlns="" val="10000"/>
                  </a:ext>
                </a:extLst>
              </a:tr>
              <a:tr h="363889">
                <a:tc>
                  <a:txBody>
                    <a:bodyPr/>
                    <a:lstStyle/>
                    <a:p>
                      <a:pPr algn="ctr"/>
                      <a:r>
                        <a:rPr lang="en-US" sz="1600" dirty="0">
                          <a:latin typeface="Tahoma" panose="020B0604030504040204" pitchFamily="34" charset="0"/>
                          <a:ea typeface="Tahoma" panose="020B0604030504040204" pitchFamily="34" charset="0"/>
                          <a:cs typeface="Tahoma" panose="020B0604030504040204" pitchFamily="34" charset="0"/>
                        </a:rPr>
                        <a:t>1</a:t>
                      </a:r>
                      <a:endParaRPr lang="en-US" sz="1600" b="1" dirty="0">
                        <a:latin typeface="Tahoma" panose="020B0604030504040204" pitchFamily="34" charset="0"/>
                        <a:ea typeface="Tahoma" panose="020B0604030504040204" pitchFamily="34" charset="0"/>
                        <a:cs typeface="Tahoma" panose="020B0604030504040204" pitchFamily="34" charset="0"/>
                      </a:endParaRPr>
                    </a:p>
                  </a:txBody>
                  <a:tcPr marL="91439" marR="91439" marT="45726" marB="45726" anchor="ctr">
                    <a:noFill/>
                  </a:tcPr>
                </a:tc>
                <a:tc>
                  <a:txBody>
                    <a:bodyPr/>
                    <a:lstStyle/>
                    <a:p>
                      <a:pPr marL="0" indent="0" algn="l" fontAlgn="ctr">
                        <a:buFont typeface="Arial" panose="020B0604020202020204" pitchFamily="34" charset="0"/>
                        <a:buNone/>
                      </a:pPr>
                      <a:r>
                        <a:rPr lang="en-US" sz="1600" u="none" strike="noStrike" baseline="0" noProof="0" dirty="0">
                          <a:effectLst/>
                          <a:latin typeface="Tahoma" panose="020B0604030504040204" pitchFamily="34" charset="0"/>
                          <a:ea typeface="Tahoma" panose="020B0604030504040204" pitchFamily="34" charset="0"/>
                          <a:cs typeface="Tahoma" panose="020B0604030504040204" pitchFamily="34" charset="0"/>
                        </a:rPr>
                        <a:t> </a:t>
                      </a:r>
                      <a:r>
                        <a:rPr lang="id-ID" sz="1600" u="none" strike="noStrike" noProof="0" dirty="0">
                          <a:effectLst/>
                          <a:latin typeface="Tahoma" panose="020B0604030504040204" pitchFamily="34" charset="0"/>
                          <a:ea typeface="Tahoma" panose="020B0604030504040204" pitchFamily="34" charset="0"/>
                          <a:cs typeface="Tahoma" panose="020B0604030504040204" pitchFamily="34" charset="0"/>
                        </a:rPr>
                        <a:t>Keluarga</a:t>
                      </a:r>
                      <a:r>
                        <a:rPr lang="id-ID" sz="1600" u="none" strike="noStrike" baseline="0" noProof="0" dirty="0">
                          <a:effectLst/>
                          <a:latin typeface="Tahoma" panose="020B0604030504040204" pitchFamily="34" charset="0"/>
                          <a:ea typeface="Tahoma" panose="020B0604030504040204" pitchFamily="34" charset="0"/>
                          <a:cs typeface="Tahoma" panose="020B0604030504040204" pitchFamily="34" charset="0"/>
                        </a:rPr>
                        <a:t> </a:t>
                      </a:r>
                      <a:r>
                        <a:rPr lang="id-ID" sz="1600" u="none" strike="noStrike" noProof="0" dirty="0">
                          <a:effectLst/>
                          <a:latin typeface="Tahoma" panose="020B0604030504040204" pitchFamily="34" charset="0"/>
                          <a:ea typeface="Tahoma" panose="020B0604030504040204" pitchFamily="34" charset="0"/>
                          <a:cs typeface="Tahoma" panose="020B0604030504040204" pitchFamily="34" charset="0"/>
                        </a:rPr>
                        <a:t>mengikuti KB</a:t>
                      </a:r>
                      <a:endParaRPr lang="id-ID" sz="1600" b="1" i="0" u="none" strike="noStrike" noProof="0"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8317" marR="8317" marT="8318" marB="0" anchor="ctr">
                    <a:noFill/>
                  </a:tcPr>
                </a:tc>
                <a:extLst>
                  <a:ext uri="{0D108BD9-81ED-4DB2-BD59-A6C34878D82A}">
                    <a16:rowId xmlns:a16="http://schemas.microsoft.com/office/drawing/2014/main" xmlns="" val="10001"/>
                  </a:ext>
                </a:extLst>
              </a:tr>
              <a:tr h="363889">
                <a:tc>
                  <a:txBody>
                    <a:bodyPr/>
                    <a:lstStyle/>
                    <a:p>
                      <a:pPr algn="ctr"/>
                      <a:r>
                        <a:rPr lang="en-US" sz="1600" dirty="0">
                          <a:latin typeface="Tahoma" panose="020B0604030504040204" pitchFamily="34" charset="0"/>
                          <a:ea typeface="Tahoma" panose="020B0604030504040204" pitchFamily="34" charset="0"/>
                          <a:cs typeface="Tahoma" panose="020B0604030504040204" pitchFamily="34" charset="0"/>
                        </a:rPr>
                        <a:t>2</a:t>
                      </a:r>
                      <a:endParaRPr lang="en-US" sz="1600" b="1" dirty="0">
                        <a:latin typeface="Tahoma" panose="020B0604030504040204" pitchFamily="34" charset="0"/>
                        <a:ea typeface="Tahoma" panose="020B0604030504040204" pitchFamily="34" charset="0"/>
                        <a:cs typeface="Tahoma" panose="020B0604030504040204" pitchFamily="34" charset="0"/>
                      </a:endParaRPr>
                    </a:p>
                  </a:txBody>
                  <a:tcPr marL="91439" marR="91439" marT="45726" marB="45726" anchor="ctr">
                    <a:noFill/>
                  </a:tcPr>
                </a:tc>
                <a:tc>
                  <a:txBody>
                    <a:bodyPr/>
                    <a:lstStyle/>
                    <a:p>
                      <a:pPr marL="0" algn="l" fontAlgn="ctr"/>
                      <a:r>
                        <a:rPr lang="id-ID" sz="1600" u="none" strike="noStrike" noProof="0" dirty="0">
                          <a:effectLst/>
                          <a:latin typeface="Tahoma" panose="020B0604030504040204" pitchFamily="34" charset="0"/>
                          <a:ea typeface="Tahoma" panose="020B0604030504040204" pitchFamily="34" charset="0"/>
                          <a:cs typeface="Tahoma" panose="020B0604030504040204" pitchFamily="34" charset="0"/>
                        </a:rPr>
                        <a:t> Ibu bersalin di fas</a:t>
                      </a:r>
                      <a:r>
                        <a:rPr lang="en-US" sz="1600" u="none" strike="noStrike" noProof="0" dirty="0" err="1">
                          <a:effectLst/>
                          <a:latin typeface="Tahoma" panose="020B0604030504040204" pitchFamily="34" charset="0"/>
                          <a:ea typeface="Tahoma" panose="020B0604030504040204" pitchFamily="34" charset="0"/>
                          <a:cs typeface="Tahoma" panose="020B0604030504040204" pitchFamily="34" charset="0"/>
                        </a:rPr>
                        <a:t>kes</a:t>
                      </a:r>
                      <a:endParaRPr lang="id-ID" sz="1600" b="1" i="0" u="none" strike="noStrike" noProof="0"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8317" marR="8317" marT="8318" marB="0" anchor="ctr">
                    <a:noFill/>
                  </a:tcPr>
                </a:tc>
                <a:extLst>
                  <a:ext uri="{0D108BD9-81ED-4DB2-BD59-A6C34878D82A}">
                    <a16:rowId xmlns:a16="http://schemas.microsoft.com/office/drawing/2014/main" xmlns="" val="10002"/>
                  </a:ext>
                </a:extLst>
              </a:tr>
              <a:tr h="363889">
                <a:tc>
                  <a:txBody>
                    <a:bodyPr/>
                    <a:lstStyle/>
                    <a:p>
                      <a:pPr algn="ctr"/>
                      <a:r>
                        <a:rPr lang="en-US" sz="1600" dirty="0">
                          <a:latin typeface="Tahoma" panose="020B0604030504040204" pitchFamily="34" charset="0"/>
                          <a:ea typeface="Tahoma" panose="020B0604030504040204" pitchFamily="34" charset="0"/>
                          <a:cs typeface="Tahoma" panose="020B0604030504040204" pitchFamily="34" charset="0"/>
                        </a:rPr>
                        <a:t>3</a:t>
                      </a:r>
                      <a:endParaRPr lang="en-US" sz="1600" b="1" dirty="0">
                        <a:latin typeface="Tahoma" panose="020B0604030504040204" pitchFamily="34" charset="0"/>
                        <a:ea typeface="Tahoma" panose="020B0604030504040204" pitchFamily="34" charset="0"/>
                        <a:cs typeface="Tahoma" panose="020B0604030504040204" pitchFamily="34" charset="0"/>
                      </a:endParaRPr>
                    </a:p>
                  </a:txBody>
                  <a:tcPr marL="91439" marR="91439" marT="45726" marB="45726" anchor="ctr">
                    <a:noFill/>
                  </a:tcPr>
                </a:tc>
                <a:tc>
                  <a:txBody>
                    <a:bodyPr/>
                    <a:lstStyle/>
                    <a:p>
                      <a:pPr marL="0" algn="l" fontAlgn="b"/>
                      <a:r>
                        <a:rPr lang="id-ID" sz="1600" u="none" strike="noStrike" noProof="0" dirty="0">
                          <a:effectLst/>
                          <a:latin typeface="Tahoma" panose="020B0604030504040204" pitchFamily="34" charset="0"/>
                          <a:ea typeface="Tahoma" panose="020B0604030504040204" pitchFamily="34" charset="0"/>
                          <a:cs typeface="Tahoma" panose="020B0604030504040204" pitchFamily="34" charset="0"/>
                        </a:rPr>
                        <a:t> Bayi mendapat imunisasi dasar lengkap</a:t>
                      </a:r>
                      <a:endParaRPr lang="id-ID" sz="1600" b="1" i="0" u="none" strike="noStrike" noProof="0" dirty="0">
                        <a:effectLst/>
                        <a:latin typeface="Tahoma" panose="020B0604030504040204" pitchFamily="34" charset="0"/>
                        <a:ea typeface="Tahoma" panose="020B0604030504040204" pitchFamily="34" charset="0"/>
                        <a:cs typeface="Tahoma" panose="020B0604030504040204" pitchFamily="34" charset="0"/>
                      </a:endParaRPr>
                    </a:p>
                  </a:txBody>
                  <a:tcPr marL="8317" marR="8317" marT="8318" marB="0" anchor="ctr">
                    <a:noFill/>
                  </a:tcPr>
                </a:tc>
                <a:extLst>
                  <a:ext uri="{0D108BD9-81ED-4DB2-BD59-A6C34878D82A}">
                    <a16:rowId xmlns:a16="http://schemas.microsoft.com/office/drawing/2014/main" xmlns="" val="10003"/>
                  </a:ext>
                </a:extLst>
              </a:tr>
              <a:tr h="363889">
                <a:tc>
                  <a:txBody>
                    <a:bodyPr/>
                    <a:lstStyle/>
                    <a:p>
                      <a:pPr algn="ctr"/>
                      <a:r>
                        <a:rPr lang="en-US" sz="1600" dirty="0">
                          <a:latin typeface="Tahoma" panose="020B0604030504040204" pitchFamily="34" charset="0"/>
                          <a:ea typeface="Tahoma" panose="020B0604030504040204" pitchFamily="34" charset="0"/>
                          <a:cs typeface="Tahoma" panose="020B0604030504040204" pitchFamily="34" charset="0"/>
                        </a:rPr>
                        <a:t>4</a:t>
                      </a:r>
                      <a:endParaRPr lang="en-US" sz="1600" b="1" dirty="0">
                        <a:latin typeface="Tahoma" panose="020B0604030504040204" pitchFamily="34" charset="0"/>
                        <a:ea typeface="Tahoma" panose="020B0604030504040204" pitchFamily="34" charset="0"/>
                        <a:cs typeface="Tahoma" panose="020B0604030504040204" pitchFamily="34" charset="0"/>
                      </a:endParaRPr>
                    </a:p>
                  </a:txBody>
                  <a:tcPr marL="91439" marR="91439" marT="45726" marB="45726" anchor="ctr">
                    <a:noFill/>
                  </a:tcPr>
                </a:tc>
                <a:tc>
                  <a:txBody>
                    <a:bodyPr/>
                    <a:lstStyle/>
                    <a:p>
                      <a:pPr marL="0" algn="l" fontAlgn="b"/>
                      <a:r>
                        <a:rPr lang="id-ID" sz="1600" u="none" strike="noStrike" noProof="0" dirty="0">
                          <a:effectLst/>
                          <a:latin typeface="Tahoma" panose="020B0604030504040204" pitchFamily="34" charset="0"/>
                          <a:ea typeface="Tahoma" panose="020B0604030504040204" pitchFamily="34" charset="0"/>
                          <a:cs typeface="Tahoma" panose="020B0604030504040204" pitchFamily="34" charset="0"/>
                        </a:rPr>
                        <a:t> Bayi diberi ASI eksklusif selama</a:t>
                      </a:r>
                      <a:r>
                        <a:rPr lang="id-ID" sz="1600" u="none" strike="noStrike" baseline="0" noProof="0" dirty="0">
                          <a:effectLst/>
                          <a:latin typeface="Tahoma" panose="020B0604030504040204" pitchFamily="34" charset="0"/>
                          <a:ea typeface="Tahoma" panose="020B0604030504040204" pitchFamily="34" charset="0"/>
                          <a:cs typeface="Tahoma" panose="020B0604030504040204" pitchFamily="34" charset="0"/>
                        </a:rPr>
                        <a:t> </a:t>
                      </a:r>
                      <a:r>
                        <a:rPr lang="id-ID" sz="1600" u="none" strike="noStrike" noProof="0" dirty="0">
                          <a:effectLst/>
                          <a:latin typeface="Tahoma" panose="020B0604030504040204" pitchFamily="34" charset="0"/>
                          <a:ea typeface="Tahoma" panose="020B0604030504040204" pitchFamily="34" charset="0"/>
                          <a:cs typeface="Tahoma" panose="020B0604030504040204" pitchFamily="34" charset="0"/>
                        </a:rPr>
                        <a:t>6 bulan</a:t>
                      </a:r>
                      <a:endParaRPr lang="id-ID" sz="1600" b="1" i="0" u="none" strike="noStrike" noProof="0"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8317" marR="8317" marT="8318" marB="0" anchor="ctr">
                    <a:noFill/>
                  </a:tcPr>
                </a:tc>
                <a:extLst>
                  <a:ext uri="{0D108BD9-81ED-4DB2-BD59-A6C34878D82A}">
                    <a16:rowId xmlns:a16="http://schemas.microsoft.com/office/drawing/2014/main" xmlns="" val="10004"/>
                  </a:ext>
                </a:extLst>
              </a:tr>
              <a:tr h="363889">
                <a:tc>
                  <a:txBody>
                    <a:bodyPr/>
                    <a:lstStyle/>
                    <a:p>
                      <a:pPr algn="ctr"/>
                      <a:r>
                        <a:rPr lang="en-US" sz="1600" dirty="0">
                          <a:latin typeface="Tahoma" panose="020B0604030504040204" pitchFamily="34" charset="0"/>
                          <a:ea typeface="Tahoma" panose="020B0604030504040204" pitchFamily="34" charset="0"/>
                          <a:cs typeface="Tahoma" panose="020B0604030504040204" pitchFamily="34" charset="0"/>
                        </a:rPr>
                        <a:t>5</a:t>
                      </a:r>
                      <a:endParaRPr lang="en-US" sz="1600" b="1" dirty="0">
                        <a:latin typeface="Tahoma" panose="020B0604030504040204" pitchFamily="34" charset="0"/>
                        <a:ea typeface="Tahoma" panose="020B0604030504040204" pitchFamily="34" charset="0"/>
                        <a:cs typeface="Tahoma" panose="020B0604030504040204" pitchFamily="34" charset="0"/>
                      </a:endParaRPr>
                    </a:p>
                  </a:txBody>
                  <a:tcPr marL="91439" marR="91439" marT="45726" marB="45726" anchor="ctr">
                    <a:noFill/>
                  </a:tcPr>
                </a:tc>
                <a:tc>
                  <a:txBody>
                    <a:bodyPr/>
                    <a:lstStyle/>
                    <a:p>
                      <a:pPr marL="0" algn="l" fontAlgn="b"/>
                      <a:r>
                        <a:rPr lang="id-ID" sz="1600" u="none" strike="noStrike" noProof="0" dirty="0">
                          <a:effectLst/>
                          <a:latin typeface="Tahoma" panose="020B0604030504040204" pitchFamily="34" charset="0"/>
                          <a:ea typeface="Tahoma" panose="020B0604030504040204" pitchFamily="34" charset="0"/>
                          <a:cs typeface="Tahoma" panose="020B0604030504040204" pitchFamily="34" charset="0"/>
                        </a:rPr>
                        <a:t> Pertumbuhan balita dipantau</a:t>
                      </a:r>
                      <a:r>
                        <a:rPr lang="en-US" sz="1600" u="none" strike="noStrike" noProof="0" dirty="0">
                          <a:effectLst/>
                          <a:latin typeface="Tahoma" panose="020B0604030504040204" pitchFamily="34" charset="0"/>
                          <a:ea typeface="Tahoma" panose="020B0604030504040204" pitchFamily="34" charset="0"/>
                          <a:cs typeface="Tahoma" panose="020B0604030504040204" pitchFamily="34" charset="0"/>
                        </a:rPr>
                        <a:t> </a:t>
                      </a:r>
                      <a:r>
                        <a:rPr lang="en-US" sz="1600" u="none" strike="noStrike" noProof="0" dirty="0" err="1">
                          <a:effectLst/>
                          <a:latin typeface="Tahoma" panose="020B0604030504040204" pitchFamily="34" charset="0"/>
                          <a:ea typeface="Tahoma" panose="020B0604030504040204" pitchFamily="34" charset="0"/>
                          <a:cs typeface="Tahoma" panose="020B0604030504040204" pitchFamily="34" charset="0"/>
                        </a:rPr>
                        <a:t>tiap</a:t>
                      </a:r>
                      <a:r>
                        <a:rPr lang="en-US" sz="1600" u="none" strike="noStrike" noProof="0" dirty="0">
                          <a:effectLst/>
                          <a:latin typeface="Tahoma" panose="020B0604030504040204" pitchFamily="34" charset="0"/>
                          <a:ea typeface="Tahoma" panose="020B0604030504040204" pitchFamily="34" charset="0"/>
                          <a:cs typeface="Tahoma" panose="020B0604030504040204" pitchFamily="34" charset="0"/>
                        </a:rPr>
                        <a:t> </a:t>
                      </a:r>
                      <a:r>
                        <a:rPr lang="en-US" sz="1600" u="none" strike="noStrike" noProof="0" dirty="0" err="1">
                          <a:effectLst/>
                          <a:latin typeface="Tahoma" panose="020B0604030504040204" pitchFamily="34" charset="0"/>
                          <a:ea typeface="Tahoma" panose="020B0604030504040204" pitchFamily="34" charset="0"/>
                          <a:cs typeface="Tahoma" panose="020B0604030504040204" pitchFamily="34" charset="0"/>
                        </a:rPr>
                        <a:t>bulan</a:t>
                      </a:r>
                      <a:endParaRPr lang="id-ID" sz="1600" b="1" i="0" u="none" strike="noStrike" noProof="0"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8317" marR="8317" marT="8318" marB="0" anchor="ctr">
                    <a:noFill/>
                  </a:tcPr>
                </a:tc>
                <a:extLst>
                  <a:ext uri="{0D108BD9-81ED-4DB2-BD59-A6C34878D82A}">
                    <a16:rowId xmlns:a16="http://schemas.microsoft.com/office/drawing/2014/main" xmlns="" val="10005"/>
                  </a:ext>
                </a:extLst>
              </a:tr>
              <a:tr h="288438">
                <a:tc>
                  <a:txBody>
                    <a:bodyPr/>
                    <a:lstStyle/>
                    <a:p>
                      <a:pPr algn="ctr" fontAlgn="b"/>
                      <a:r>
                        <a:rPr lang="en-US" sz="1600" b="1" u="none" strike="noStrike" dirty="0">
                          <a:solidFill>
                            <a:srgbClr val="FF0000"/>
                          </a:solidFill>
                          <a:effectLst/>
                          <a:latin typeface="Tahoma" panose="020B0604030504040204" pitchFamily="34" charset="0"/>
                          <a:ea typeface="Tahoma" panose="020B0604030504040204" pitchFamily="34" charset="0"/>
                          <a:cs typeface="Tahoma" panose="020B0604030504040204" pitchFamily="34" charset="0"/>
                        </a:rPr>
                        <a:t>B</a:t>
                      </a:r>
                      <a:endParaRPr lang="en-US" sz="1600" b="1" i="0" u="none" strike="noStrike" dirty="0">
                        <a:solidFill>
                          <a:srgbClr val="FF0000"/>
                        </a:solidFill>
                        <a:effectLst/>
                        <a:latin typeface="Tahoma" panose="020B0604030504040204" pitchFamily="34" charset="0"/>
                        <a:ea typeface="Tahoma" panose="020B0604030504040204" pitchFamily="34" charset="0"/>
                        <a:cs typeface="Tahoma" panose="020B0604030504040204" pitchFamily="34" charset="0"/>
                      </a:endParaRPr>
                    </a:p>
                  </a:txBody>
                  <a:tcPr marL="9289" marR="9289" marT="9290" marB="0" anchor="ctr">
                    <a:solidFill>
                      <a:srgbClr val="FFFF00"/>
                    </a:solidFill>
                  </a:tcPr>
                </a:tc>
                <a:tc>
                  <a:txBody>
                    <a:bodyPr/>
                    <a:lstStyle/>
                    <a:p>
                      <a:pPr algn="l" fontAlgn="b"/>
                      <a:r>
                        <a:rPr lang="en-US" sz="1600" b="1" u="none" strike="noStrike" dirty="0">
                          <a:solidFill>
                            <a:srgbClr val="FF0000"/>
                          </a:solidFill>
                          <a:effectLst/>
                          <a:latin typeface="Tahoma" panose="020B0604030504040204" pitchFamily="34" charset="0"/>
                          <a:ea typeface="Tahoma" panose="020B0604030504040204" pitchFamily="34" charset="0"/>
                          <a:cs typeface="Tahoma" panose="020B0604030504040204" pitchFamily="34" charset="0"/>
                        </a:rPr>
                        <a:t> </a:t>
                      </a:r>
                      <a:r>
                        <a:rPr lang="en-US" sz="1600" b="1" u="none" strike="noStrike" dirty="0" err="1">
                          <a:solidFill>
                            <a:srgbClr val="FF0000"/>
                          </a:solidFill>
                          <a:effectLst/>
                          <a:latin typeface="Tahoma" panose="020B0604030504040204" pitchFamily="34" charset="0"/>
                          <a:ea typeface="Tahoma" panose="020B0604030504040204" pitchFamily="34" charset="0"/>
                          <a:cs typeface="Tahoma" panose="020B0604030504040204" pitchFamily="34" charset="0"/>
                        </a:rPr>
                        <a:t>Pengendalian</a:t>
                      </a:r>
                      <a:r>
                        <a:rPr lang="en-US" sz="1600" b="1" u="none" strike="noStrike" dirty="0">
                          <a:solidFill>
                            <a:srgbClr val="FF0000"/>
                          </a:solidFill>
                          <a:effectLst/>
                          <a:latin typeface="Tahoma" panose="020B0604030504040204" pitchFamily="34" charset="0"/>
                          <a:ea typeface="Tahoma" panose="020B0604030504040204" pitchFamily="34" charset="0"/>
                          <a:cs typeface="Tahoma" panose="020B0604030504040204" pitchFamily="34" charset="0"/>
                        </a:rPr>
                        <a:t> </a:t>
                      </a:r>
                      <a:r>
                        <a:rPr lang="en-US" sz="1600" b="1" u="none" strike="noStrike" dirty="0" err="1">
                          <a:solidFill>
                            <a:srgbClr val="FF0000"/>
                          </a:solidFill>
                          <a:effectLst/>
                          <a:latin typeface="Tahoma" panose="020B0604030504040204" pitchFamily="34" charset="0"/>
                          <a:ea typeface="Tahoma" panose="020B0604030504040204" pitchFamily="34" charset="0"/>
                          <a:cs typeface="Tahoma" panose="020B0604030504040204" pitchFamily="34" charset="0"/>
                        </a:rPr>
                        <a:t>Peny</a:t>
                      </a:r>
                      <a:r>
                        <a:rPr lang="en-US" sz="1600" b="1" u="none" strike="noStrike" dirty="0">
                          <a:solidFill>
                            <a:srgbClr val="FF0000"/>
                          </a:solidFill>
                          <a:effectLst/>
                          <a:latin typeface="Tahoma" panose="020B0604030504040204" pitchFamily="34" charset="0"/>
                          <a:ea typeface="Tahoma" panose="020B0604030504040204" pitchFamily="34" charset="0"/>
                          <a:cs typeface="Tahoma" panose="020B0604030504040204" pitchFamily="34" charset="0"/>
                        </a:rPr>
                        <a:t>. </a:t>
                      </a:r>
                      <a:r>
                        <a:rPr lang="en-US" sz="1600" b="1" u="none" strike="noStrike" dirty="0" err="1">
                          <a:solidFill>
                            <a:srgbClr val="FF0000"/>
                          </a:solidFill>
                          <a:effectLst/>
                          <a:latin typeface="Tahoma" panose="020B0604030504040204" pitchFamily="34" charset="0"/>
                          <a:ea typeface="Tahoma" panose="020B0604030504040204" pitchFamily="34" charset="0"/>
                          <a:cs typeface="Tahoma" panose="020B0604030504040204" pitchFamily="34" charset="0"/>
                        </a:rPr>
                        <a:t>Menular</a:t>
                      </a:r>
                      <a:r>
                        <a:rPr lang="en-US" sz="1600" b="1" u="none" strike="noStrike" dirty="0">
                          <a:solidFill>
                            <a:srgbClr val="FF0000"/>
                          </a:solidFill>
                          <a:effectLst/>
                          <a:latin typeface="Tahoma" panose="020B0604030504040204" pitchFamily="34" charset="0"/>
                          <a:ea typeface="Tahoma" panose="020B0604030504040204" pitchFamily="34" charset="0"/>
                          <a:cs typeface="Tahoma" panose="020B0604030504040204" pitchFamily="34" charset="0"/>
                        </a:rPr>
                        <a:t> &amp; </a:t>
                      </a:r>
                      <a:r>
                        <a:rPr lang="en-US" sz="1600" b="1" u="none" strike="noStrike" dirty="0" err="1">
                          <a:solidFill>
                            <a:srgbClr val="FF0000"/>
                          </a:solidFill>
                          <a:effectLst/>
                          <a:latin typeface="Tahoma" panose="020B0604030504040204" pitchFamily="34" charset="0"/>
                          <a:ea typeface="Tahoma" panose="020B0604030504040204" pitchFamily="34" charset="0"/>
                          <a:cs typeface="Tahoma" panose="020B0604030504040204" pitchFamily="34" charset="0"/>
                        </a:rPr>
                        <a:t>Tidak</a:t>
                      </a:r>
                      <a:r>
                        <a:rPr lang="en-US" sz="1600" b="1" u="none" strike="noStrike" dirty="0">
                          <a:solidFill>
                            <a:srgbClr val="FF0000"/>
                          </a:solidFill>
                          <a:effectLst/>
                          <a:latin typeface="Tahoma" panose="020B0604030504040204" pitchFamily="34" charset="0"/>
                          <a:ea typeface="Tahoma" panose="020B0604030504040204" pitchFamily="34" charset="0"/>
                          <a:cs typeface="Tahoma" panose="020B0604030504040204" pitchFamily="34" charset="0"/>
                        </a:rPr>
                        <a:t> </a:t>
                      </a:r>
                      <a:r>
                        <a:rPr lang="en-US" sz="1600" b="1" u="none" strike="noStrike" dirty="0" err="1">
                          <a:solidFill>
                            <a:srgbClr val="FF0000"/>
                          </a:solidFill>
                          <a:effectLst/>
                          <a:latin typeface="Tahoma" panose="020B0604030504040204" pitchFamily="34" charset="0"/>
                          <a:ea typeface="Tahoma" panose="020B0604030504040204" pitchFamily="34" charset="0"/>
                          <a:cs typeface="Tahoma" panose="020B0604030504040204" pitchFamily="34" charset="0"/>
                        </a:rPr>
                        <a:t>Menular</a:t>
                      </a:r>
                      <a:r>
                        <a:rPr lang="en-US" sz="1600" b="1" u="none" strike="noStrike" dirty="0">
                          <a:solidFill>
                            <a:srgbClr val="FF0000"/>
                          </a:solidFill>
                          <a:effectLst/>
                          <a:latin typeface="Tahoma" panose="020B0604030504040204" pitchFamily="34" charset="0"/>
                          <a:ea typeface="Tahoma" panose="020B0604030504040204" pitchFamily="34" charset="0"/>
                          <a:cs typeface="Tahoma" panose="020B0604030504040204" pitchFamily="34" charset="0"/>
                        </a:rPr>
                        <a:t>:</a:t>
                      </a:r>
                      <a:endParaRPr lang="en-US" sz="1600" b="1" i="0" u="none" strike="noStrike" dirty="0">
                        <a:solidFill>
                          <a:srgbClr val="FF0000"/>
                        </a:solidFill>
                        <a:effectLst/>
                        <a:latin typeface="Tahoma" panose="020B0604030504040204" pitchFamily="34" charset="0"/>
                        <a:ea typeface="Tahoma" panose="020B0604030504040204" pitchFamily="34" charset="0"/>
                        <a:cs typeface="Tahoma" panose="020B0604030504040204" pitchFamily="34" charset="0"/>
                      </a:endParaRPr>
                    </a:p>
                  </a:txBody>
                  <a:tcPr marL="9289" marR="9289" marT="9290" marB="0" anchor="ctr">
                    <a:solidFill>
                      <a:srgbClr val="FFFF00"/>
                    </a:solidFill>
                  </a:tcPr>
                </a:tc>
                <a:extLst>
                  <a:ext uri="{0D108BD9-81ED-4DB2-BD59-A6C34878D82A}">
                    <a16:rowId xmlns:a16="http://schemas.microsoft.com/office/drawing/2014/main" xmlns="" val="10006"/>
                  </a:ext>
                </a:extLst>
              </a:tr>
              <a:tr h="363889">
                <a:tc>
                  <a:txBody>
                    <a:bodyPr/>
                    <a:lstStyle/>
                    <a:p>
                      <a:pPr algn="ctr"/>
                      <a:r>
                        <a:rPr lang="en-US" sz="1600" dirty="0">
                          <a:latin typeface="Tahoma" panose="020B0604030504040204" pitchFamily="34" charset="0"/>
                          <a:ea typeface="Tahoma" panose="020B0604030504040204" pitchFamily="34" charset="0"/>
                          <a:cs typeface="Tahoma" panose="020B0604030504040204" pitchFamily="34" charset="0"/>
                        </a:rPr>
                        <a:t>6</a:t>
                      </a:r>
                      <a:endParaRPr lang="en-US" sz="1600" b="1" dirty="0">
                        <a:latin typeface="Tahoma" panose="020B0604030504040204" pitchFamily="34" charset="0"/>
                        <a:ea typeface="Tahoma" panose="020B0604030504040204" pitchFamily="34" charset="0"/>
                        <a:cs typeface="Tahoma" panose="020B0604030504040204" pitchFamily="34" charset="0"/>
                      </a:endParaRPr>
                    </a:p>
                  </a:txBody>
                  <a:tcPr marL="91439" marR="91439" marT="45726" marB="45726" anchor="ctr"/>
                </a:tc>
                <a:tc>
                  <a:txBody>
                    <a:bodyPr/>
                    <a:lstStyle/>
                    <a:p>
                      <a:pPr marL="0" algn="l" fontAlgn="b"/>
                      <a:r>
                        <a:rPr lang="id-ID" sz="1600" u="none" strike="noStrike" noProof="0" dirty="0">
                          <a:effectLst/>
                          <a:latin typeface="Tahoma" panose="020B0604030504040204" pitchFamily="34" charset="0"/>
                          <a:ea typeface="Tahoma" panose="020B0604030504040204" pitchFamily="34" charset="0"/>
                          <a:cs typeface="Tahoma" panose="020B0604030504040204" pitchFamily="34" charset="0"/>
                        </a:rPr>
                        <a:t> Penderita TB Paru berobat sesuai standar</a:t>
                      </a:r>
                      <a:endParaRPr lang="id-ID" sz="1600" b="1" i="0" u="none" strike="noStrike" noProof="0"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8317" marR="8317" marT="8318" marB="0" anchor="ctr"/>
                </a:tc>
                <a:extLst>
                  <a:ext uri="{0D108BD9-81ED-4DB2-BD59-A6C34878D82A}">
                    <a16:rowId xmlns:a16="http://schemas.microsoft.com/office/drawing/2014/main" xmlns="" val="10007"/>
                  </a:ext>
                </a:extLst>
              </a:tr>
              <a:tr h="363889">
                <a:tc>
                  <a:txBody>
                    <a:bodyPr/>
                    <a:lstStyle/>
                    <a:p>
                      <a:pPr algn="ctr"/>
                      <a:r>
                        <a:rPr lang="en-US" sz="1600" dirty="0">
                          <a:latin typeface="Tahoma" panose="020B0604030504040204" pitchFamily="34" charset="0"/>
                          <a:ea typeface="Tahoma" panose="020B0604030504040204" pitchFamily="34" charset="0"/>
                          <a:cs typeface="Tahoma" panose="020B0604030504040204" pitchFamily="34" charset="0"/>
                        </a:rPr>
                        <a:t>7</a:t>
                      </a:r>
                      <a:endParaRPr lang="en-US" sz="1600" b="1" dirty="0">
                        <a:latin typeface="Tahoma" panose="020B0604030504040204" pitchFamily="34" charset="0"/>
                        <a:ea typeface="Tahoma" panose="020B0604030504040204" pitchFamily="34" charset="0"/>
                        <a:cs typeface="Tahoma" panose="020B0604030504040204" pitchFamily="34" charset="0"/>
                      </a:endParaRPr>
                    </a:p>
                  </a:txBody>
                  <a:tcPr marL="91439" marR="91439" marT="45726" marB="45726" anchor="ctr"/>
                </a:tc>
                <a:tc>
                  <a:txBody>
                    <a:bodyPr/>
                    <a:lstStyle/>
                    <a:p>
                      <a:pPr marL="0" algn="l" fontAlgn="b"/>
                      <a:r>
                        <a:rPr lang="id-ID" sz="1600" u="none" strike="noStrike" noProof="0" dirty="0">
                          <a:effectLst/>
                          <a:latin typeface="Tahoma" panose="020B0604030504040204" pitchFamily="34" charset="0"/>
                          <a:ea typeface="Tahoma" panose="020B0604030504040204" pitchFamily="34" charset="0"/>
                          <a:cs typeface="Tahoma" panose="020B0604030504040204" pitchFamily="34" charset="0"/>
                        </a:rPr>
                        <a:t> Penderita hipertensi berobat teratur</a:t>
                      </a:r>
                      <a:endParaRPr lang="id-ID" sz="1600" b="1" i="0" u="none" strike="noStrike" noProof="0"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8317" marR="8317" marT="8318" marB="0" anchor="ctr"/>
                </a:tc>
                <a:extLst>
                  <a:ext uri="{0D108BD9-81ED-4DB2-BD59-A6C34878D82A}">
                    <a16:rowId xmlns:a16="http://schemas.microsoft.com/office/drawing/2014/main" xmlns="" val="10008"/>
                  </a:ext>
                </a:extLst>
              </a:tr>
              <a:tr h="363889">
                <a:tc>
                  <a:txBody>
                    <a:bodyPr/>
                    <a:lstStyle/>
                    <a:p>
                      <a:pPr algn="ctr"/>
                      <a:r>
                        <a:rPr lang="en-US" sz="1600" dirty="0">
                          <a:latin typeface="Tahoma" panose="020B0604030504040204" pitchFamily="34" charset="0"/>
                          <a:ea typeface="Tahoma" panose="020B0604030504040204" pitchFamily="34" charset="0"/>
                          <a:cs typeface="Tahoma" panose="020B0604030504040204" pitchFamily="34" charset="0"/>
                        </a:rPr>
                        <a:t>8</a:t>
                      </a:r>
                      <a:endParaRPr lang="en-US" sz="1600" b="1" dirty="0">
                        <a:latin typeface="Tahoma" panose="020B0604030504040204" pitchFamily="34" charset="0"/>
                        <a:ea typeface="Tahoma" panose="020B0604030504040204" pitchFamily="34" charset="0"/>
                        <a:cs typeface="Tahoma" panose="020B0604030504040204" pitchFamily="34" charset="0"/>
                      </a:endParaRPr>
                    </a:p>
                  </a:txBody>
                  <a:tcPr marL="91439" marR="91439" marT="45726" marB="45726" anchor="ctr"/>
                </a:tc>
                <a:tc>
                  <a:txBody>
                    <a:bodyPr/>
                    <a:lstStyle/>
                    <a:p>
                      <a:pPr marL="0" algn="l" fontAlgn="b"/>
                      <a:r>
                        <a:rPr lang="id-ID" sz="1600" u="none" strike="noStrike" noProof="0" dirty="0">
                          <a:effectLst/>
                          <a:latin typeface="Tahoma" panose="020B0604030504040204" pitchFamily="34" charset="0"/>
                          <a:ea typeface="Tahoma" panose="020B0604030504040204" pitchFamily="34" charset="0"/>
                          <a:cs typeface="Tahoma" panose="020B0604030504040204" pitchFamily="34" charset="0"/>
                        </a:rPr>
                        <a:t> </a:t>
                      </a:r>
                      <a:r>
                        <a:rPr lang="en-US" sz="1600" u="none" strike="noStrike" noProof="0" dirty="0">
                          <a:effectLst/>
                          <a:latin typeface="Tahoma" panose="020B0604030504040204" pitchFamily="34" charset="0"/>
                          <a:ea typeface="Tahoma" panose="020B0604030504040204" pitchFamily="34" charset="0"/>
                          <a:cs typeface="Tahoma" panose="020B0604030504040204" pitchFamily="34" charset="0"/>
                        </a:rPr>
                        <a:t>G</a:t>
                      </a:r>
                      <a:r>
                        <a:rPr lang="id-ID" sz="1600" u="none" strike="noStrike" noProof="0" dirty="0">
                          <a:effectLst/>
                          <a:latin typeface="Tahoma" panose="020B0604030504040204" pitchFamily="34" charset="0"/>
                          <a:ea typeface="Tahoma" panose="020B0604030504040204" pitchFamily="34" charset="0"/>
                          <a:cs typeface="Tahoma" panose="020B0604030504040204" pitchFamily="34" charset="0"/>
                        </a:rPr>
                        <a:t>angguan jiwa berat tidak ditelantarkan</a:t>
                      </a:r>
                      <a:endParaRPr lang="id-ID" sz="1600" b="1" i="0" u="none" strike="noStrike" noProof="0"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8317" marR="8317" marT="8318" marB="0" anchor="ctr"/>
                </a:tc>
                <a:extLst>
                  <a:ext uri="{0D108BD9-81ED-4DB2-BD59-A6C34878D82A}">
                    <a16:rowId xmlns:a16="http://schemas.microsoft.com/office/drawing/2014/main" xmlns="" val="10009"/>
                  </a:ext>
                </a:extLst>
              </a:tr>
              <a:tr h="363889">
                <a:tc>
                  <a:txBody>
                    <a:bodyPr/>
                    <a:lstStyle/>
                    <a:p>
                      <a:pPr algn="ctr"/>
                      <a:r>
                        <a:rPr lang="en-US" sz="1600" b="1" dirty="0">
                          <a:solidFill>
                            <a:srgbClr val="FF0000"/>
                          </a:solidFill>
                          <a:latin typeface="Tahoma" panose="020B0604030504040204" pitchFamily="34" charset="0"/>
                          <a:ea typeface="Tahoma" panose="020B0604030504040204" pitchFamily="34" charset="0"/>
                          <a:cs typeface="Tahoma" panose="020B0604030504040204" pitchFamily="34" charset="0"/>
                        </a:rPr>
                        <a:t>C</a:t>
                      </a:r>
                    </a:p>
                  </a:txBody>
                  <a:tcPr marL="91439" marR="91439" marT="45726" marB="45726" anchor="ctr">
                    <a:solidFill>
                      <a:srgbClr val="FFFF00"/>
                    </a:solidFill>
                  </a:tcPr>
                </a:tc>
                <a:tc>
                  <a:txBody>
                    <a:bodyPr/>
                    <a:lstStyle/>
                    <a:p>
                      <a:pPr algn="l" fontAlgn="b"/>
                      <a:r>
                        <a:rPr lang="en-US" sz="1600" b="1" i="0" u="none" strike="noStrike" noProof="0" dirty="0">
                          <a:solidFill>
                            <a:srgbClr val="FF0000"/>
                          </a:solidFill>
                          <a:effectLst/>
                          <a:latin typeface="Tahoma" panose="020B0604030504040204" pitchFamily="34" charset="0"/>
                          <a:ea typeface="Tahoma" panose="020B0604030504040204" pitchFamily="34" charset="0"/>
                          <a:cs typeface="Tahoma" panose="020B0604030504040204" pitchFamily="34" charset="0"/>
                        </a:rPr>
                        <a:t> </a:t>
                      </a:r>
                      <a:r>
                        <a:rPr lang="en-US" sz="1600" b="1" i="0" u="none" strike="noStrike" noProof="0" dirty="0" err="1">
                          <a:solidFill>
                            <a:srgbClr val="FF0000"/>
                          </a:solidFill>
                          <a:effectLst/>
                          <a:latin typeface="Tahoma" panose="020B0604030504040204" pitchFamily="34" charset="0"/>
                          <a:ea typeface="Tahoma" panose="020B0604030504040204" pitchFamily="34" charset="0"/>
                          <a:cs typeface="Tahoma" panose="020B0604030504040204" pitchFamily="34" charset="0"/>
                        </a:rPr>
                        <a:t>Perilaku</a:t>
                      </a:r>
                      <a:r>
                        <a:rPr lang="en-US" sz="1600" b="1" i="0" u="none" strike="noStrike" baseline="0" noProof="0" dirty="0">
                          <a:solidFill>
                            <a:srgbClr val="FF0000"/>
                          </a:solidFill>
                          <a:effectLst/>
                          <a:latin typeface="Tahoma" panose="020B0604030504040204" pitchFamily="34" charset="0"/>
                          <a:ea typeface="Tahoma" panose="020B0604030504040204" pitchFamily="34" charset="0"/>
                          <a:cs typeface="Tahoma" panose="020B0604030504040204" pitchFamily="34" charset="0"/>
                        </a:rPr>
                        <a:t> </a:t>
                      </a:r>
                      <a:r>
                        <a:rPr lang="en-US" sz="1600" b="1" i="0" u="none" strike="noStrike" baseline="0" noProof="0" dirty="0" err="1">
                          <a:solidFill>
                            <a:srgbClr val="FF0000"/>
                          </a:solidFill>
                          <a:effectLst/>
                          <a:latin typeface="Tahoma" panose="020B0604030504040204" pitchFamily="34" charset="0"/>
                          <a:ea typeface="Tahoma" panose="020B0604030504040204" pitchFamily="34" charset="0"/>
                          <a:cs typeface="Tahoma" panose="020B0604030504040204" pitchFamily="34" charset="0"/>
                        </a:rPr>
                        <a:t>dan</a:t>
                      </a:r>
                      <a:r>
                        <a:rPr lang="en-US" sz="1600" b="1" i="0" u="none" strike="noStrike" baseline="0" noProof="0" dirty="0">
                          <a:solidFill>
                            <a:srgbClr val="FF0000"/>
                          </a:solidFill>
                          <a:effectLst/>
                          <a:latin typeface="Tahoma" panose="020B0604030504040204" pitchFamily="34" charset="0"/>
                          <a:ea typeface="Tahoma" panose="020B0604030504040204" pitchFamily="34" charset="0"/>
                          <a:cs typeface="Tahoma" panose="020B0604030504040204" pitchFamily="34" charset="0"/>
                        </a:rPr>
                        <a:t> </a:t>
                      </a:r>
                      <a:r>
                        <a:rPr lang="en-US" sz="1600" b="1" i="0" u="none" strike="noStrike" baseline="0" noProof="0" dirty="0" err="1">
                          <a:solidFill>
                            <a:srgbClr val="FF0000"/>
                          </a:solidFill>
                          <a:effectLst/>
                          <a:latin typeface="Tahoma" panose="020B0604030504040204" pitchFamily="34" charset="0"/>
                          <a:ea typeface="Tahoma" panose="020B0604030504040204" pitchFamily="34" charset="0"/>
                          <a:cs typeface="Tahoma" panose="020B0604030504040204" pitchFamily="34" charset="0"/>
                        </a:rPr>
                        <a:t>kesehatan</a:t>
                      </a:r>
                      <a:r>
                        <a:rPr lang="en-US" sz="1600" b="1" i="0" u="none" strike="noStrike" baseline="0" noProof="0" dirty="0">
                          <a:solidFill>
                            <a:srgbClr val="FF0000"/>
                          </a:solidFill>
                          <a:effectLst/>
                          <a:latin typeface="Tahoma" panose="020B0604030504040204" pitchFamily="34" charset="0"/>
                          <a:ea typeface="Tahoma" panose="020B0604030504040204" pitchFamily="34" charset="0"/>
                          <a:cs typeface="Tahoma" panose="020B0604030504040204" pitchFamily="34" charset="0"/>
                        </a:rPr>
                        <a:t> </a:t>
                      </a:r>
                      <a:r>
                        <a:rPr lang="en-US" sz="1600" b="1" i="0" u="none" strike="noStrike" baseline="0" noProof="0" dirty="0" err="1">
                          <a:solidFill>
                            <a:srgbClr val="FF0000"/>
                          </a:solidFill>
                          <a:effectLst/>
                          <a:latin typeface="Tahoma" panose="020B0604030504040204" pitchFamily="34" charset="0"/>
                          <a:ea typeface="Tahoma" panose="020B0604030504040204" pitchFamily="34" charset="0"/>
                          <a:cs typeface="Tahoma" panose="020B0604030504040204" pitchFamily="34" charset="0"/>
                        </a:rPr>
                        <a:t>lingkungan</a:t>
                      </a:r>
                      <a:r>
                        <a:rPr lang="en-US" sz="1600" b="1" i="0" u="none" strike="noStrike" baseline="0" noProof="0" dirty="0">
                          <a:solidFill>
                            <a:srgbClr val="FF0000"/>
                          </a:solidFill>
                          <a:effectLst/>
                          <a:latin typeface="Tahoma" panose="020B0604030504040204" pitchFamily="34" charset="0"/>
                          <a:ea typeface="Tahoma" panose="020B0604030504040204" pitchFamily="34" charset="0"/>
                          <a:cs typeface="Tahoma" panose="020B0604030504040204" pitchFamily="34" charset="0"/>
                        </a:rPr>
                        <a:t>:</a:t>
                      </a:r>
                      <a:endParaRPr lang="id-ID" sz="1600" b="1" i="0" u="none" strike="noStrike" noProof="0" dirty="0">
                        <a:solidFill>
                          <a:srgbClr val="FF0000"/>
                        </a:solidFill>
                        <a:effectLst/>
                        <a:latin typeface="Tahoma" panose="020B0604030504040204" pitchFamily="34" charset="0"/>
                        <a:ea typeface="Tahoma" panose="020B0604030504040204" pitchFamily="34" charset="0"/>
                        <a:cs typeface="Tahoma" panose="020B0604030504040204" pitchFamily="34" charset="0"/>
                      </a:endParaRPr>
                    </a:p>
                  </a:txBody>
                  <a:tcPr marL="8317" marR="8317" marT="8318" marB="0" anchor="ctr">
                    <a:solidFill>
                      <a:srgbClr val="FFFF00"/>
                    </a:solidFill>
                  </a:tcPr>
                </a:tc>
                <a:extLst>
                  <a:ext uri="{0D108BD9-81ED-4DB2-BD59-A6C34878D82A}">
                    <a16:rowId xmlns:a16="http://schemas.microsoft.com/office/drawing/2014/main" xmlns="" val="10010"/>
                  </a:ext>
                </a:extLst>
              </a:tr>
              <a:tr h="363889">
                <a:tc>
                  <a:txBody>
                    <a:bodyPr/>
                    <a:lstStyle/>
                    <a:p>
                      <a:pPr algn="ctr"/>
                      <a:r>
                        <a:rPr lang="en-US" sz="1600" dirty="0">
                          <a:latin typeface="Tahoma" panose="020B0604030504040204" pitchFamily="34" charset="0"/>
                          <a:ea typeface="Tahoma" panose="020B0604030504040204" pitchFamily="34" charset="0"/>
                          <a:cs typeface="Tahoma" panose="020B0604030504040204" pitchFamily="34" charset="0"/>
                        </a:rPr>
                        <a:t>9</a:t>
                      </a:r>
                      <a:endParaRPr lang="en-US" sz="1600" b="1" dirty="0">
                        <a:latin typeface="Tahoma" panose="020B0604030504040204" pitchFamily="34" charset="0"/>
                        <a:ea typeface="Tahoma" panose="020B0604030504040204" pitchFamily="34" charset="0"/>
                        <a:cs typeface="Tahoma" panose="020B0604030504040204" pitchFamily="34" charset="0"/>
                      </a:endParaRPr>
                    </a:p>
                  </a:txBody>
                  <a:tcPr marL="91439" marR="91439" marT="45726" marB="45726" anchor="ctr">
                    <a:noFill/>
                  </a:tcPr>
                </a:tc>
                <a:tc>
                  <a:txBody>
                    <a:bodyPr/>
                    <a:lstStyle/>
                    <a:p>
                      <a:pPr marL="0" algn="l" fontAlgn="b"/>
                      <a:r>
                        <a:rPr lang="id-ID" sz="1600" u="none" strike="noStrike" noProof="0" dirty="0">
                          <a:effectLst/>
                          <a:latin typeface="Tahoma" panose="020B0604030504040204" pitchFamily="34" charset="0"/>
                          <a:ea typeface="Tahoma" panose="020B0604030504040204" pitchFamily="34" charset="0"/>
                          <a:cs typeface="Tahoma" panose="020B0604030504040204" pitchFamily="34" charset="0"/>
                        </a:rPr>
                        <a:t> </a:t>
                      </a:r>
                      <a:r>
                        <a:rPr lang="en-US" sz="1600" u="none" strike="noStrike" noProof="0" dirty="0">
                          <a:effectLst/>
                          <a:latin typeface="Tahoma" panose="020B0604030504040204" pitchFamily="34" charset="0"/>
                          <a:ea typeface="Tahoma" panose="020B0604030504040204" pitchFamily="34" charset="0"/>
                          <a:cs typeface="Tahoma" panose="020B0604030504040204" pitchFamily="34" charset="0"/>
                        </a:rPr>
                        <a:t>T</a:t>
                      </a:r>
                      <a:r>
                        <a:rPr lang="id-ID" sz="1600" u="none" strike="noStrike" noProof="0" dirty="0">
                          <a:effectLst/>
                          <a:latin typeface="Tahoma" panose="020B0604030504040204" pitchFamily="34" charset="0"/>
                          <a:ea typeface="Tahoma" panose="020B0604030504040204" pitchFamily="34" charset="0"/>
                          <a:cs typeface="Tahoma" panose="020B0604030504040204" pitchFamily="34" charset="0"/>
                        </a:rPr>
                        <a:t>idak ada anggota keluarga yang merokok</a:t>
                      </a:r>
                      <a:endParaRPr lang="id-ID" sz="1600" b="1" i="0" u="none" strike="noStrike" noProof="0"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8317" marR="8317" marT="8318" marB="0" anchor="ctr">
                    <a:noFill/>
                  </a:tcPr>
                </a:tc>
                <a:extLst>
                  <a:ext uri="{0D108BD9-81ED-4DB2-BD59-A6C34878D82A}">
                    <a16:rowId xmlns:a16="http://schemas.microsoft.com/office/drawing/2014/main" xmlns="" val="10011"/>
                  </a:ext>
                </a:extLst>
              </a:tr>
              <a:tr h="363889">
                <a:tc>
                  <a:txBody>
                    <a:bodyPr/>
                    <a:lstStyle/>
                    <a:p>
                      <a:pPr algn="ctr"/>
                      <a:r>
                        <a:rPr lang="en-US" sz="1600" dirty="0">
                          <a:latin typeface="Tahoma" panose="020B0604030504040204" pitchFamily="34" charset="0"/>
                          <a:ea typeface="Tahoma" panose="020B0604030504040204" pitchFamily="34" charset="0"/>
                          <a:cs typeface="Tahoma" panose="020B0604030504040204" pitchFamily="34" charset="0"/>
                        </a:rPr>
                        <a:t>10</a:t>
                      </a:r>
                      <a:endParaRPr lang="en-US" sz="1600" b="1" dirty="0">
                        <a:latin typeface="Tahoma" panose="020B0604030504040204" pitchFamily="34" charset="0"/>
                        <a:ea typeface="Tahoma" panose="020B0604030504040204" pitchFamily="34" charset="0"/>
                        <a:cs typeface="Tahoma" panose="020B0604030504040204" pitchFamily="34" charset="0"/>
                      </a:endParaRPr>
                    </a:p>
                  </a:txBody>
                  <a:tcPr marL="91439" marR="91439" marT="45726" marB="45726" anchor="ctr">
                    <a:noFill/>
                  </a:tcPr>
                </a:tc>
                <a:tc>
                  <a:txBody>
                    <a:bodyPr/>
                    <a:lstStyle/>
                    <a:p>
                      <a:pPr marL="0" algn="l" fontAlgn="b"/>
                      <a:r>
                        <a:rPr lang="id-ID" sz="1600" u="none" strike="noStrike" noProof="0" dirty="0">
                          <a:effectLst/>
                          <a:latin typeface="Tahoma" panose="020B0604030504040204" pitchFamily="34" charset="0"/>
                          <a:ea typeface="Tahoma" panose="020B0604030504040204" pitchFamily="34" charset="0"/>
                          <a:cs typeface="Tahoma" panose="020B0604030504040204" pitchFamily="34" charset="0"/>
                        </a:rPr>
                        <a:t> Keluarga mem</a:t>
                      </a:r>
                      <a:r>
                        <a:rPr lang="en-US" sz="1600" u="none" strike="noStrike" noProof="0" dirty="0" err="1">
                          <a:effectLst/>
                          <a:latin typeface="Tahoma" panose="020B0604030504040204" pitchFamily="34" charset="0"/>
                          <a:ea typeface="Tahoma" panose="020B0604030504040204" pitchFamily="34" charset="0"/>
                          <a:cs typeface="Tahoma" panose="020B0604030504040204" pitchFamily="34" charset="0"/>
                        </a:rPr>
                        <a:t>punyai</a:t>
                      </a:r>
                      <a:r>
                        <a:rPr lang="en-US" sz="1600" u="none" strike="noStrike" noProof="0" dirty="0">
                          <a:effectLst/>
                          <a:latin typeface="Tahoma" panose="020B0604030504040204" pitchFamily="34" charset="0"/>
                          <a:ea typeface="Tahoma" panose="020B0604030504040204" pitchFamily="34" charset="0"/>
                          <a:cs typeface="Tahoma" panose="020B0604030504040204" pitchFamily="34" charset="0"/>
                        </a:rPr>
                        <a:t> </a:t>
                      </a:r>
                      <a:r>
                        <a:rPr lang="en-US" sz="1600" u="none" strike="noStrike" baseline="0" noProof="0" dirty="0" err="1">
                          <a:effectLst/>
                          <a:latin typeface="Tahoma" panose="020B0604030504040204" pitchFamily="34" charset="0"/>
                          <a:ea typeface="Tahoma" panose="020B0604030504040204" pitchFamily="34" charset="0"/>
                          <a:cs typeface="Tahoma" panose="020B0604030504040204" pitchFamily="34" charset="0"/>
                        </a:rPr>
                        <a:t>akses</a:t>
                      </a:r>
                      <a:r>
                        <a:rPr lang="en-US" sz="1600" u="none" strike="noStrike" noProof="0" dirty="0">
                          <a:effectLst/>
                          <a:latin typeface="Tahoma" panose="020B0604030504040204" pitchFamily="34" charset="0"/>
                          <a:ea typeface="Tahoma" panose="020B0604030504040204" pitchFamily="34" charset="0"/>
                          <a:cs typeface="Tahoma" panose="020B0604030504040204" pitchFamily="34" charset="0"/>
                        </a:rPr>
                        <a:t> </a:t>
                      </a:r>
                      <a:r>
                        <a:rPr lang="en-US" sz="1600" u="none" strike="noStrike" noProof="0" dirty="0" err="1">
                          <a:effectLst/>
                          <a:latin typeface="Tahoma" panose="020B0604030504040204" pitchFamily="34" charset="0"/>
                          <a:ea typeface="Tahoma" panose="020B0604030504040204" pitchFamily="34" charset="0"/>
                          <a:cs typeface="Tahoma" panose="020B0604030504040204" pitchFamily="34" charset="0"/>
                        </a:rPr>
                        <a:t>terhadap</a:t>
                      </a:r>
                      <a:r>
                        <a:rPr lang="en-US" sz="1600" u="none" strike="noStrike" noProof="0" dirty="0">
                          <a:effectLst/>
                          <a:latin typeface="Tahoma" panose="020B0604030504040204" pitchFamily="34" charset="0"/>
                          <a:ea typeface="Tahoma" panose="020B0604030504040204" pitchFamily="34" charset="0"/>
                          <a:cs typeface="Tahoma" panose="020B0604030504040204" pitchFamily="34" charset="0"/>
                        </a:rPr>
                        <a:t> </a:t>
                      </a:r>
                      <a:r>
                        <a:rPr lang="id-ID" sz="1600" u="none" strike="noStrike" noProof="0" dirty="0">
                          <a:effectLst/>
                          <a:latin typeface="Tahoma" panose="020B0604030504040204" pitchFamily="34" charset="0"/>
                          <a:ea typeface="Tahoma" panose="020B0604030504040204" pitchFamily="34" charset="0"/>
                          <a:cs typeface="Tahoma" panose="020B0604030504040204" pitchFamily="34" charset="0"/>
                        </a:rPr>
                        <a:t>air bersih</a:t>
                      </a:r>
                      <a:endParaRPr lang="id-ID" sz="1600" b="1" i="0" u="none" strike="noStrike" noProof="0"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8317" marR="8317" marT="8318" marB="0" anchor="ctr">
                    <a:noFill/>
                  </a:tcPr>
                </a:tc>
                <a:extLst>
                  <a:ext uri="{0D108BD9-81ED-4DB2-BD59-A6C34878D82A}">
                    <a16:rowId xmlns:a16="http://schemas.microsoft.com/office/drawing/2014/main" xmlns="" val="10012"/>
                  </a:ext>
                </a:extLst>
              </a:tr>
              <a:tr h="363889">
                <a:tc>
                  <a:txBody>
                    <a:bodyPr/>
                    <a:lstStyle/>
                    <a:p>
                      <a:pPr algn="ctr"/>
                      <a:r>
                        <a:rPr lang="en-US" sz="1600" dirty="0">
                          <a:latin typeface="Tahoma" panose="020B0604030504040204" pitchFamily="34" charset="0"/>
                          <a:ea typeface="Tahoma" panose="020B0604030504040204" pitchFamily="34" charset="0"/>
                          <a:cs typeface="Tahoma" panose="020B0604030504040204" pitchFamily="34" charset="0"/>
                        </a:rPr>
                        <a:t>11</a:t>
                      </a:r>
                      <a:endParaRPr lang="en-US" sz="1600" b="1" dirty="0">
                        <a:latin typeface="Tahoma" panose="020B0604030504040204" pitchFamily="34" charset="0"/>
                        <a:ea typeface="Tahoma" panose="020B0604030504040204" pitchFamily="34" charset="0"/>
                        <a:cs typeface="Tahoma" panose="020B0604030504040204" pitchFamily="34" charset="0"/>
                      </a:endParaRPr>
                    </a:p>
                  </a:txBody>
                  <a:tcPr marL="91439" marR="91439" marT="45726" marB="45726" anchor="ctr">
                    <a:noFill/>
                  </a:tcPr>
                </a:tc>
                <a:tc>
                  <a:txBody>
                    <a:bodyPr/>
                    <a:lstStyle/>
                    <a:p>
                      <a:pPr marL="0" algn="l" fontAlgn="b"/>
                      <a:r>
                        <a:rPr lang="id-ID" sz="1600" u="none" strike="noStrike" noProof="0" dirty="0">
                          <a:effectLst/>
                          <a:latin typeface="Tahoma" panose="020B0604030504040204" pitchFamily="34" charset="0"/>
                          <a:ea typeface="Tahoma" panose="020B0604030504040204" pitchFamily="34" charset="0"/>
                          <a:cs typeface="Tahoma" panose="020B0604030504040204" pitchFamily="34" charset="0"/>
                        </a:rPr>
                        <a:t> Keluarga </a:t>
                      </a:r>
                      <a:r>
                        <a:rPr lang="en-US" sz="1600" u="none" strike="noStrike" noProof="0" dirty="0" err="1">
                          <a:effectLst/>
                          <a:latin typeface="Tahoma" panose="020B0604030504040204" pitchFamily="34" charset="0"/>
                          <a:ea typeface="Tahoma" panose="020B0604030504040204" pitchFamily="34" charset="0"/>
                          <a:cs typeface="Tahoma" panose="020B0604030504040204" pitchFamily="34" charset="0"/>
                        </a:rPr>
                        <a:t>mempunyai</a:t>
                      </a:r>
                      <a:r>
                        <a:rPr lang="en-US" sz="1600" u="none" strike="noStrike" noProof="0" dirty="0">
                          <a:effectLst/>
                          <a:latin typeface="Tahoma" panose="020B0604030504040204" pitchFamily="34" charset="0"/>
                          <a:ea typeface="Tahoma" panose="020B0604030504040204" pitchFamily="34" charset="0"/>
                          <a:cs typeface="Tahoma" panose="020B0604030504040204" pitchFamily="34" charset="0"/>
                        </a:rPr>
                        <a:t> </a:t>
                      </a:r>
                      <a:r>
                        <a:rPr lang="en-US" sz="1600" u="none" strike="noStrike" noProof="0" dirty="0" err="1">
                          <a:effectLst/>
                          <a:latin typeface="Tahoma" panose="020B0604030504040204" pitchFamily="34" charset="0"/>
                          <a:ea typeface="Tahoma" panose="020B0604030504040204" pitchFamily="34" charset="0"/>
                          <a:cs typeface="Tahoma" panose="020B0604030504040204" pitchFamily="34" charset="0"/>
                        </a:rPr>
                        <a:t>akses</a:t>
                      </a:r>
                      <a:r>
                        <a:rPr lang="en-US" sz="1600" u="none" strike="noStrike" noProof="0" dirty="0">
                          <a:effectLst/>
                          <a:latin typeface="Tahoma" panose="020B0604030504040204" pitchFamily="34" charset="0"/>
                          <a:ea typeface="Tahoma" panose="020B0604030504040204" pitchFamily="34" charset="0"/>
                          <a:cs typeface="Tahoma" panose="020B0604030504040204" pitchFamily="34" charset="0"/>
                        </a:rPr>
                        <a:t> </a:t>
                      </a:r>
                      <a:r>
                        <a:rPr lang="en-US" sz="1600" u="none" strike="noStrike" noProof="0" dirty="0" err="1">
                          <a:effectLst/>
                          <a:latin typeface="Tahoma" panose="020B0604030504040204" pitchFamily="34" charset="0"/>
                          <a:ea typeface="Tahoma" panose="020B0604030504040204" pitchFamily="34" charset="0"/>
                          <a:cs typeface="Tahoma" panose="020B0604030504040204" pitchFamily="34" charset="0"/>
                        </a:rPr>
                        <a:t>atau</a:t>
                      </a:r>
                      <a:r>
                        <a:rPr lang="en-US" sz="1600" u="none" strike="noStrike" noProof="0" dirty="0">
                          <a:effectLst/>
                          <a:latin typeface="Tahoma" panose="020B0604030504040204" pitchFamily="34" charset="0"/>
                          <a:ea typeface="Tahoma" panose="020B0604030504040204" pitchFamily="34" charset="0"/>
                          <a:cs typeface="Tahoma" panose="020B0604030504040204" pitchFamily="34" charset="0"/>
                        </a:rPr>
                        <a:t> </a:t>
                      </a:r>
                      <a:r>
                        <a:rPr lang="en-US" sz="1600" u="none" strike="noStrike" noProof="0" dirty="0" err="1">
                          <a:effectLst/>
                          <a:latin typeface="Tahoma" panose="020B0604030504040204" pitchFamily="34" charset="0"/>
                          <a:ea typeface="Tahoma" panose="020B0604030504040204" pitchFamily="34" charset="0"/>
                          <a:cs typeface="Tahoma" panose="020B0604030504040204" pitchFamily="34" charset="0"/>
                        </a:rPr>
                        <a:t>menggunakan</a:t>
                      </a:r>
                      <a:r>
                        <a:rPr lang="en-US" sz="1600" u="none" strike="noStrike" baseline="0" noProof="0" dirty="0">
                          <a:effectLst/>
                          <a:latin typeface="Tahoma" panose="020B0604030504040204" pitchFamily="34" charset="0"/>
                          <a:ea typeface="Tahoma" panose="020B0604030504040204" pitchFamily="34" charset="0"/>
                          <a:cs typeface="Tahoma" panose="020B0604030504040204" pitchFamily="34" charset="0"/>
                        </a:rPr>
                        <a:t> </a:t>
                      </a:r>
                      <a:r>
                        <a:rPr lang="id-ID" sz="1600" u="none" strike="noStrike" noProof="0" dirty="0">
                          <a:effectLst/>
                          <a:latin typeface="Tahoma" panose="020B0604030504040204" pitchFamily="34" charset="0"/>
                          <a:ea typeface="Tahoma" panose="020B0604030504040204" pitchFamily="34" charset="0"/>
                          <a:cs typeface="Tahoma" panose="020B0604030504040204" pitchFamily="34" charset="0"/>
                        </a:rPr>
                        <a:t>jamban </a:t>
                      </a:r>
                      <a:r>
                        <a:rPr lang="en-US" sz="1600" u="none" strike="noStrike" noProof="0" dirty="0" err="1">
                          <a:effectLst/>
                          <a:latin typeface="Tahoma" panose="020B0604030504040204" pitchFamily="34" charset="0"/>
                          <a:ea typeface="Tahoma" panose="020B0604030504040204" pitchFamily="34" charset="0"/>
                          <a:cs typeface="Tahoma" panose="020B0604030504040204" pitchFamily="34" charset="0"/>
                        </a:rPr>
                        <a:t>sehat</a:t>
                      </a:r>
                      <a:endParaRPr lang="id-ID" sz="1600" b="1" i="0" u="none" strike="noStrike" noProof="0"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8317" marR="8317" marT="8318" marB="0" anchor="ctr">
                    <a:noFill/>
                  </a:tcPr>
                </a:tc>
                <a:extLst>
                  <a:ext uri="{0D108BD9-81ED-4DB2-BD59-A6C34878D82A}">
                    <a16:rowId xmlns:a16="http://schemas.microsoft.com/office/drawing/2014/main" xmlns="" val="10013"/>
                  </a:ext>
                </a:extLst>
              </a:tr>
              <a:tr h="363889">
                <a:tc>
                  <a:txBody>
                    <a:bodyPr/>
                    <a:lstStyle/>
                    <a:p>
                      <a:pPr algn="ctr"/>
                      <a:r>
                        <a:rPr lang="en-US" sz="1600" dirty="0">
                          <a:latin typeface="Tahoma" panose="020B0604030504040204" pitchFamily="34" charset="0"/>
                          <a:ea typeface="Tahoma" panose="020B0604030504040204" pitchFamily="34" charset="0"/>
                          <a:cs typeface="Tahoma" panose="020B0604030504040204" pitchFamily="34" charset="0"/>
                        </a:rPr>
                        <a:t>12</a:t>
                      </a:r>
                      <a:endParaRPr lang="en-US" sz="1600" b="1" dirty="0">
                        <a:latin typeface="Tahoma" panose="020B0604030504040204" pitchFamily="34" charset="0"/>
                        <a:ea typeface="Tahoma" panose="020B0604030504040204" pitchFamily="34" charset="0"/>
                        <a:cs typeface="Tahoma" panose="020B0604030504040204" pitchFamily="34" charset="0"/>
                      </a:endParaRPr>
                    </a:p>
                  </a:txBody>
                  <a:tcPr marL="91439" marR="91439" marT="45726" marB="45726" anchor="ctr">
                    <a:noFill/>
                  </a:tcPr>
                </a:tc>
                <a:tc>
                  <a:txBody>
                    <a:bodyPr/>
                    <a:lstStyle/>
                    <a:p>
                      <a:pPr marL="0" algn="l" fontAlgn="b"/>
                      <a:r>
                        <a:rPr lang="id-ID" sz="1600" u="none" strike="noStrike" noProof="0" dirty="0">
                          <a:effectLst/>
                          <a:latin typeface="Tahoma" panose="020B0604030504040204" pitchFamily="34" charset="0"/>
                          <a:ea typeface="Tahoma" panose="020B0604030504040204" pitchFamily="34" charset="0"/>
                          <a:cs typeface="Tahoma" panose="020B0604030504040204" pitchFamily="34" charset="0"/>
                        </a:rPr>
                        <a:t> Sekeluarga menjadi anggota JKN/askes</a:t>
                      </a:r>
                      <a:endParaRPr lang="id-ID" sz="1600" b="1" i="0" u="none" strike="noStrike" noProof="0" dirty="0">
                        <a:solidFill>
                          <a:srgbClr val="000000"/>
                        </a:solidFill>
                        <a:effectLst/>
                        <a:latin typeface="Tahoma" panose="020B0604030504040204" pitchFamily="34" charset="0"/>
                        <a:ea typeface="Tahoma" panose="020B0604030504040204" pitchFamily="34" charset="0"/>
                        <a:cs typeface="Tahoma" panose="020B0604030504040204" pitchFamily="34" charset="0"/>
                      </a:endParaRPr>
                    </a:p>
                  </a:txBody>
                  <a:tcPr marL="8317" marR="8317" marT="8318" marB="0" anchor="ctr">
                    <a:noFill/>
                  </a:tcPr>
                </a:tc>
                <a:extLst>
                  <a:ext uri="{0D108BD9-81ED-4DB2-BD59-A6C34878D82A}">
                    <a16:rowId xmlns:a16="http://schemas.microsoft.com/office/drawing/2014/main" xmlns="" val="10014"/>
                  </a:ext>
                </a:extLst>
              </a:tr>
            </a:tbl>
          </a:graphicData>
        </a:graphic>
      </p:graphicFrame>
    </p:spTree>
    <p:extLst>
      <p:ext uri="{BB962C8B-B14F-4D97-AF65-F5344CB8AC3E}">
        <p14:creationId xmlns:p14="http://schemas.microsoft.com/office/powerpoint/2010/main" val="730908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1"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3582" y="893795"/>
            <a:ext cx="6532558" cy="861774"/>
          </a:xfrm>
          <a:prstGeom prst="rect">
            <a:avLst/>
          </a:prstGeom>
          <a:noFill/>
        </p:spPr>
        <p:txBody>
          <a:bodyPr wrap="none" rtlCol="0">
            <a:spAutoFit/>
          </a:bodyPr>
          <a:lstStyle/>
          <a:p>
            <a:r>
              <a:rPr lang="en-US" sz="3200" dirty="0">
                <a:solidFill>
                  <a:srgbClr val="C00000"/>
                </a:solidFill>
                <a:latin typeface="Berlin Sans FB Demi" panose="020E0802020502020306" pitchFamily="34" charset="0"/>
              </a:rPr>
              <a:t>PROFIL KESEHATAN KELUARGA</a:t>
            </a:r>
          </a:p>
          <a:p>
            <a:pPr algn="ctr"/>
            <a:r>
              <a:rPr lang="en-US" dirty="0">
                <a:solidFill>
                  <a:srgbClr val="C00000"/>
                </a:solidFill>
                <a:latin typeface="Berlin Sans FB Demi" panose="020E0802020502020306" pitchFamily="34" charset="0"/>
              </a:rPr>
              <a:t>(PROKESGA)</a:t>
            </a:r>
            <a:endParaRPr lang="id-ID" dirty="0">
              <a:solidFill>
                <a:srgbClr val="C00000"/>
              </a:solidFill>
              <a:latin typeface="Berlin Sans FB Demi" panose="020E0802020502020306" pitchFamily="34"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4414" y="1694887"/>
            <a:ext cx="3172815" cy="4373708"/>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9436" y="2832437"/>
            <a:ext cx="4821171" cy="3343951"/>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36599" y="2123610"/>
            <a:ext cx="3123079" cy="4597866"/>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93640" y="1758485"/>
            <a:ext cx="3099701" cy="4606098"/>
          </a:xfrm>
          <a:prstGeom prst="rect">
            <a:avLst/>
          </a:prstGeom>
        </p:spPr>
      </p:pic>
    </p:spTree>
    <p:extLst>
      <p:ext uri="{BB962C8B-B14F-4D97-AF65-F5344CB8AC3E}">
        <p14:creationId xmlns:p14="http://schemas.microsoft.com/office/powerpoint/2010/main" val="20853743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Card 3"/>
          <p:cNvSpPr/>
          <p:nvPr/>
        </p:nvSpPr>
        <p:spPr>
          <a:xfrm>
            <a:off x="4883150" y="1430618"/>
            <a:ext cx="2133600" cy="990600"/>
          </a:xfrm>
          <a:prstGeom prst="flowChartPunchedCard">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itchFamily="34" charset="0"/>
              <a:buChar char="•"/>
              <a:defRPr sz="3200">
                <a:solidFill>
                  <a:schemeClr val="tx1"/>
                </a:solidFill>
                <a:latin typeface="Calibri" pitchFamily="34" charset="0"/>
                <a:ea typeface="SimSun"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SimSun"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SimSun"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SimSun"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SimSun"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9pPr>
          </a:lstStyle>
          <a:p>
            <a:pPr algn="ctr" eaLnBrk="1" hangingPunct="1">
              <a:spcBef>
                <a:spcPct val="0"/>
              </a:spcBef>
              <a:buFontTx/>
              <a:buNone/>
            </a:pPr>
            <a:r>
              <a:rPr lang="en-US" altLang="en-US" sz="1600" b="1" dirty="0">
                <a:latin typeface="Arial" pitchFamily="34" charset="0"/>
                <a:cs typeface="Arial" pitchFamily="34" charset="0"/>
              </a:rPr>
              <a:t>Blok I. </a:t>
            </a:r>
            <a:r>
              <a:rPr lang="en-US" altLang="en-US" sz="1600" b="1" dirty="0" err="1">
                <a:latin typeface="Arial" pitchFamily="34" charset="0"/>
                <a:cs typeface="Arial" pitchFamily="34" charset="0"/>
              </a:rPr>
              <a:t>Pengenalan</a:t>
            </a:r>
            <a:r>
              <a:rPr lang="en-US" altLang="en-US" sz="1600" b="1" dirty="0">
                <a:latin typeface="Arial" pitchFamily="34" charset="0"/>
                <a:cs typeface="Arial" pitchFamily="34" charset="0"/>
              </a:rPr>
              <a:t> </a:t>
            </a:r>
            <a:r>
              <a:rPr lang="en-US" altLang="en-US" sz="1600" b="1" dirty="0" err="1">
                <a:latin typeface="Arial" pitchFamily="34" charset="0"/>
                <a:cs typeface="Arial" pitchFamily="34" charset="0"/>
              </a:rPr>
              <a:t>Tempat</a:t>
            </a:r>
            <a:endParaRPr lang="en-US" altLang="en-US" sz="1600" b="1" dirty="0">
              <a:latin typeface="Arial" pitchFamily="34" charset="0"/>
              <a:cs typeface="Arial" pitchFamily="34" charset="0"/>
            </a:endParaRPr>
          </a:p>
          <a:p>
            <a:pPr algn="ctr" eaLnBrk="1" hangingPunct="1">
              <a:spcBef>
                <a:spcPct val="0"/>
              </a:spcBef>
              <a:buFontTx/>
              <a:buNone/>
            </a:pPr>
            <a:endParaRPr lang="en-US" altLang="en-US" sz="1600" b="1" dirty="0">
              <a:latin typeface="Arial" pitchFamily="34" charset="0"/>
              <a:cs typeface="Arial" pitchFamily="34" charset="0"/>
            </a:endParaRPr>
          </a:p>
        </p:txBody>
      </p:sp>
      <p:sp>
        <p:nvSpPr>
          <p:cNvPr id="5" name="Flowchart: Card 4"/>
          <p:cNvSpPr/>
          <p:nvPr/>
        </p:nvSpPr>
        <p:spPr>
          <a:xfrm>
            <a:off x="4854575" y="2506943"/>
            <a:ext cx="2133600" cy="990600"/>
          </a:xfrm>
          <a:prstGeom prst="flowChartPunchedCard">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itchFamily="34" charset="0"/>
              <a:buChar char="•"/>
              <a:defRPr sz="3200">
                <a:solidFill>
                  <a:schemeClr val="tx1"/>
                </a:solidFill>
                <a:latin typeface="Calibri" pitchFamily="34" charset="0"/>
                <a:ea typeface="SimSun"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SimSun"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SimSun"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SimSun"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SimSun"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9pPr>
          </a:lstStyle>
          <a:p>
            <a:pPr algn="ctr" eaLnBrk="1" hangingPunct="1">
              <a:spcBef>
                <a:spcPct val="0"/>
              </a:spcBef>
              <a:buFontTx/>
              <a:buNone/>
            </a:pPr>
            <a:r>
              <a:rPr lang="en-US" altLang="en-US" sz="1600" b="1" dirty="0">
                <a:latin typeface="Arial" pitchFamily="34" charset="0"/>
                <a:cs typeface="Arial" pitchFamily="34" charset="0"/>
              </a:rPr>
              <a:t>Blok II. </a:t>
            </a:r>
            <a:r>
              <a:rPr lang="en-US" altLang="en-US" sz="1600" b="1" dirty="0" err="1">
                <a:latin typeface="Arial" pitchFamily="34" charset="0"/>
                <a:cs typeface="Arial" pitchFamily="34" charset="0"/>
              </a:rPr>
              <a:t>Keterangan</a:t>
            </a:r>
            <a:r>
              <a:rPr lang="en-US" altLang="en-US" sz="1600" b="1" dirty="0">
                <a:latin typeface="Arial" pitchFamily="34" charset="0"/>
                <a:cs typeface="Arial" pitchFamily="34" charset="0"/>
              </a:rPr>
              <a:t> </a:t>
            </a:r>
            <a:r>
              <a:rPr lang="en-US" altLang="en-US" sz="1600" b="1" dirty="0" err="1">
                <a:latin typeface="Arial" pitchFamily="34" charset="0"/>
                <a:cs typeface="Arial" pitchFamily="34" charset="0"/>
              </a:rPr>
              <a:t>Keluarga</a:t>
            </a:r>
            <a:endParaRPr lang="en-US" altLang="en-US" sz="1600" b="1" dirty="0">
              <a:latin typeface="Arial" pitchFamily="34" charset="0"/>
              <a:cs typeface="Arial" pitchFamily="34" charset="0"/>
            </a:endParaRPr>
          </a:p>
          <a:p>
            <a:pPr algn="ctr" eaLnBrk="1" hangingPunct="1">
              <a:spcBef>
                <a:spcPct val="0"/>
              </a:spcBef>
              <a:buFontTx/>
              <a:buNone/>
            </a:pPr>
            <a:endParaRPr lang="en-US" altLang="en-US" sz="1600" b="1" dirty="0">
              <a:latin typeface="Arial" pitchFamily="34" charset="0"/>
              <a:cs typeface="Arial" pitchFamily="34" charset="0"/>
            </a:endParaRPr>
          </a:p>
        </p:txBody>
      </p:sp>
      <p:sp>
        <p:nvSpPr>
          <p:cNvPr id="6" name="Flowchart: Card 5"/>
          <p:cNvSpPr/>
          <p:nvPr/>
        </p:nvSpPr>
        <p:spPr>
          <a:xfrm>
            <a:off x="4854575" y="4631018"/>
            <a:ext cx="2133600" cy="990600"/>
          </a:xfrm>
          <a:prstGeom prst="flowChartPunchedCard">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itchFamily="34" charset="0"/>
              <a:buChar char="•"/>
              <a:defRPr sz="3200">
                <a:solidFill>
                  <a:schemeClr val="tx1"/>
                </a:solidFill>
                <a:latin typeface="Calibri" pitchFamily="34" charset="0"/>
                <a:ea typeface="SimSun"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SimSun"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SimSun"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SimSun"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SimSun"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9pPr>
          </a:lstStyle>
          <a:p>
            <a:pPr algn="ctr" eaLnBrk="1" hangingPunct="1">
              <a:spcBef>
                <a:spcPct val="0"/>
              </a:spcBef>
              <a:buFontTx/>
              <a:buNone/>
            </a:pPr>
            <a:r>
              <a:rPr lang="en-US" altLang="en-US" sz="1600" b="1" dirty="0">
                <a:latin typeface="Arial" pitchFamily="34" charset="0"/>
                <a:cs typeface="Arial" pitchFamily="34" charset="0"/>
              </a:rPr>
              <a:t>Blok IV. </a:t>
            </a:r>
            <a:r>
              <a:rPr lang="en-US" altLang="en-US" sz="1600" b="1" dirty="0" err="1">
                <a:latin typeface="Arial" pitchFamily="34" charset="0"/>
                <a:cs typeface="Arial" pitchFamily="34" charset="0"/>
              </a:rPr>
              <a:t>Keterangan</a:t>
            </a:r>
            <a:r>
              <a:rPr lang="en-US" altLang="en-US" sz="1600" b="1" dirty="0">
                <a:latin typeface="Arial" pitchFamily="34" charset="0"/>
                <a:cs typeface="Arial" pitchFamily="34" charset="0"/>
              </a:rPr>
              <a:t> </a:t>
            </a:r>
            <a:r>
              <a:rPr lang="en-US" altLang="en-US" sz="1600" b="1" dirty="0" err="1">
                <a:latin typeface="Arial" pitchFamily="34" charset="0"/>
                <a:cs typeface="Arial" pitchFamily="34" charset="0"/>
              </a:rPr>
              <a:t>Anggota</a:t>
            </a:r>
            <a:r>
              <a:rPr lang="en-US" altLang="en-US" sz="1600" b="1" dirty="0">
                <a:latin typeface="Arial" pitchFamily="34" charset="0"/>
                <a:cs typeface="Arial" pitchFamily="34" charset="0"/>
              </a:rPr>
              <a:t> </a:t>
            </a:r>
            <a:r>
              <a:rPr lang="en-US" altLang="en-US" sz="1600" b="1" dirty="0" err="1">
                <a:latin typeface="Arial" pitchFamily="34" charset="0"/>
                <a:cs typeface="Arial" pitchFamily="34" charset="0"/>
              </a:rPr>
              <a:t>Keluarga</a:t>
            </a:r>
            <a:endParaRPr lang="en-US" altLang="en-US" sz="1600" b="1" dirty="0">
              <a:latin typeface="Arial" pitchFamily="34" charset="0"/>
              <a:cs typeface="Arial" pitchFamily="34" charset="0"/>
            </a:endParaRPr>
          </a:p>
          <a:p>
            <a:pPr algn="ctr" eaLnBrk="1" hangingPunct="1">
              <a:spcBef>
                <a:spcPct val="0"/>
              </a:spcBef>
              <a:buFontTx/>
              <a:buNone/>
            </a:pPr>
            <a:endParaRPr lang="en-US" altLang="en-US" sz="1600" b="1" dirty="0">
              <a:latin typeface="Arial" pitchFamily="34" charset="0"/>
              <a:cs typeface="Arial" pitchFamily="34" charset="0"/>
            </a:endParaRPr>
          </a:p>
        </p:txBody>
      </p:sp>
      <p:sp>
        <p:nvSpPr>
          <p:cNvPr id="7" name="Flowchart: Card 6"/>
          <p:cNvSpPr/>
          <p:nvPr/>
        </p:nvSpPr>
        <p:spPr>
          <a:xfrm>
            <a:off x="4854575" y="3564218"/>
            <a:ext cx="2133600" cy="990600"/>
          </a:xfrm>
          <a:prstGeom prst="flowChartPunchedCard">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itchFamily="34" charset="0"/>
              <a:buChar char="•"/>
              <a:defRPr sz="3200">
                <a:solidFill>
                  <a:schemeClr val="tx1"/>
                </a:solidFill>
                <a:latin typeface="Calibri" pitchFamily="34" charset="0"/>
                <a:ea typeface="SimSun"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SimSun"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SimSun"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SimSun"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SimSun"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9pPr>
          </a:lstStyle>
          <a:p>
            <a:pPr algn="ctr" eaLnBrk="1" hangingPunct="1">
              <a:spcBef>
                <a:spcPct val="0"/>
              </a:spcBef>
              <a:buFontTx/>
              <a:buNone/>
            </a:pPr>
            <a:r>
              <a:rPr lang="en-US" altLang="en-US" sz="1600" b="1">
                <a:latin typeface="Arial" pitchFamily="34" charset="0"/>
                <a:cs typeface="Arial" pitchFamily="34" charset="0"/>
              </a:rPr>
              <a:t>Blok III. Keterangan Pengumpul Data</a:t>
            </a:r>
          </a:p>
          <a:p>
            <a:pPr algn="ctr" eaLnBrk="1" hangingPunct="1">
              <a:spcBef>
                <a:spcPct val="0"/>
              </a:spcBef>
              <a:buFontTx/>
              <a:buNone/>
            </a:pPr>
            <a:endParaRPr lang="en-US" altLang="en-US" sz="1600" b="1">
              <a:latin typeface="Arial" pitchFamily="34" charset="0"/>
              <a:cs typeface="Arial" pitchFamily="34" charset="0"/>
            </a:endParaRPr>
          </a:p>
        </p:txBody>
      </p:sp>
      <p:sp>
        <p:nvSpPr>
          <p:cNvPr id="8" name="Flowchart: Card 7"/>
          <p:cNvSpPr/>
          <p:nvPr/>
        </p:nvSpPr>
        <p:spPr>
          <a:xfrm>
            <a:off x="4854575" y="5697818"/>
            <a:ext cx="2133600" cy="990600"/>
          </a:xfrm>
          <a:prstGeom prst="flowChartPunchedCard">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dirty="0">
                <a:solidFill>
                  <a:schemeClr val="tx1"/>
                </a:solidFill>
                <a:latin typeface="Arial" panose="020B0604020202020204" pitchFamily="34" charset="0"/>
                <a:cs typeface="Arial" panose="020B0604020202020204" pitchFamily="34" charset="0"/>
              </a:rPr>
              <a:t>Blok V. </a:t>
            </a:r>
            <a:r>
              <a:rPr lang="en-US" sz="1600" b="1" dirty="0" err="1">
                <a:solidFill>
                  <a:schemeClr val="tx1"/>
                </a:solidFill>
                <a:latin typeface="Arial" panose="020B0604020202020204" pitchFamily="34" charset="0"/>
                <a:cs typeface="Arial" panose="020B0604020202020204" pitchFamily="34" charset="0"/>
              </a:rPr>
              <a:t>Keterangan</a:t>
            </a:r>
            <a:r>
              <a:rPr lang="en-US" sz="1600" b="1" dirty="0">
                <a:solidFill>
                  <a:schemeClr val="tx1"/>
                </a:solidFill>
                <a:latin typeface="Arial" panose="020B0604020202020204" pitchFamily="34" charset="0"/>
                <a:cs typeface="Arial" panose="020B0604020202020204" pitchFamily="34" charset="0"/>
              </a:rPr>
              <a:t> </a:t>
            </a:r>
            <a:r>
              <a:rPr lang="en-US" sz="1600" b="1" dirty="0" err="1">
                <a:solidFill>
                  <a:schemeClr val="tx1"/>
                </a:solidFill>
                <a:latin typeface="Arial" panose="020B0604020202020204" pitchFamily="34" charset="0"/>
                <a:cs typeface="Arial" panose="020B0604020202020204" pitchFamily="34" charset="0"/>
              </a:rPr>
              <a:t>Individu</a:t>
            </a:r>
            <a:endParaRPr lang="en-US" sz="1600" b="1" dirty="0">
              <a:solidFill>
                <a:schemeClr val="tx1"/>
              </a:solidFill>
              <a:latin typeface="Arial" panose="020B0604020202020204" pitchFamily="34" charset="0"/>
              <a:cs typeface="Arial" panose="020B0604020202020204" pitchFamily="34" charset="0"/>
            </a:endParaRPr>
          </a:p>
        </p:txBody>
      </p:sp>
      <p:sp>
        <p:nvSpPr>
          <p:cNvPr id="22534" name="AutoShape 2" descr="Hasil gambar untuk wawancara"/>
          <p:cNvSpPr>
            <a:spLocks noChangeAspect="1" noChangeArrowheads="1"/>
          </p:cNvSpPr>
          <p:nvPr/>
        </p:nvSpPr>
        <p:spPr bwMode="auto">
          <a:xfrm>
            <a:off x="1679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SimSun"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SimSun"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SimSun"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SimSun"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SimSun"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9pPr>
          </a:lstStyle>
          <a:p>
            <a:pPr eaLnBrk="1" hangingPunct="1">
              <a:spcBef>
                <a:spcPct val="0"/>
              </a:spcBef>
              <a:buFontTx/>
              <a:buNone/>
            </a:pPr>
            <a:endParaRPr lang="en-US" altLang="en-US" sz="1800">
              <a:latin typeface="Perpetua" pitchFamily="18" charset="0"/>
            </a:endParaRPr>
          </a:p>
        </p:txBody>
      </p:sp>
      <p:sp>
        <p:nvSpPr>
          <p:cNvPr id="22535" name="AutoShape 4" descr="Hasil gambar untuk wawancara"/>
          <p:cNvSpPr>
            <a:spLocks noChangeAspect="1" noChangeArrowheads="1"/>
          </p:cNvSpPr>
          <p:nvPr/>
        </p:nvSpPr>
        <p:spPr bwMode="auto">
          <a:xfrm>
            <a:off x="1831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SimSun"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SimSun"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SimSun"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SimSun"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SimSun"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9pPr>
          </a:lstStyle>
          <a:p>
            <a:pPr eaLnBrk="1" hangingPunct="1">
              <a:spcBef>
                <a:spcPct val="0"/>
              </a:spcBef>
              <a:buFontTx/>
              <a:buNone/>
            </a:pPr>
            <a:endParaRPr lang="en-US" altLang="en-US" sz="1800">
              <a:latin typeface="Perpetua" pitchFamily="18" charset="0"/>
            </a:endParaRPr>
          </a:p>
        </p:txBody>
      </p:sp>
      <p:sp>
        <p:nvSpPr>
          <p:cNvPr id="22536" name="AutoShape 6" descr="Hasil gambar untuk wawancara"/>
          <p:cNvSpPr>
            <a:spLocks noChangeAspect="1" noChangeArrowheads="1"/>
          </p:cNvSpPr>
          <p:nvPr/>
        </p:nvSpPr>
        <p:spPr bwMode="auto">
          <a:xfrm>
            <a:off x="1984375" y="1603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itchFamily="34" charset="0"/>
              <a:buChar char="•"/>
              <a:defRPr sz="3200">
                <a:solidFill>
                  <a:schemeClr val="tx1"/>
                </a:solidFill>
                <a:latin typeface="Calibri" pitchFamily="34" charset="0"/>
                <a:ea typeface="SimSun"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SimSun"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SimSun"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SimSun"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SimSun"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9pPr>
          </a:lstStyle>
          <a:p>
            <a:pPr eaLnBrk="1" hangingPunct="1">
              <a:spcBef>
                <a:spcPct val="0"/>
              </a:spcBef>
              <a:buFontTx/>
              <a:buNone/>
            </a:pPr>
            <a:endParaRPr lang="en-US" altLang="en-US" sz="1800">
              <a:latin typeface="Perpetua" pitchFamily="18" charset="0"/>
            </a:endParaRPr>
          </a:p>
        </p:txBody>
      </p:sp>
      <p:pic>
        <p:nvPicPr>
          <p:cNvPr id="22537" name="Picture 1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1568450"/>
            <a:ext cx="2593975"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8" name="Picture 1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74004" y="4791076"/>
            <a:ext cx="2081997"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9" name="Picture 1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270000" y="3114676"/>
            <a:ext cx="2492375" cy="142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4"/>
          <p:cNvSpPr/>
          <p:nvPr/>
        </p:nvSpPr>
        <p:spPr>
          <a:xfrm>
            <a:off x="1296204" y="6340558"/>
            <a:ext cx="2386797" cy="369332"/>
          </a:xfrm>
          <a:prstGeom prst="rect">
            <a:avLst/>
          </a:prstGeom>
          <a:noFill/>
        </p:spPr>
        <p:txBody>
          <a:bodyPr>
            <a:spAutoFit/>
          </a:bodyPr>
          <a:lstStyle/>
          <a:p>
            <a:pPr algn="ctr">
              <a:defRPr/>
            </a:pPr>
            <a:r>
              <a:rPr lang="en-US" b="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a typeface="SimSun" charset="0"/>
              </a:rPr>
              <a:t>Khusus</a:t>
            </a:r>
            <a:r>
              <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a typeface="SimSun" charset="0"/>
              </a:rPr>
              <a:t> </a:t>
            </a:r>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a typeface="SimSun" charset="0"/>
              </a:rPr>
              <a:t>AK </a:t>
            </a:r>
            <a:r>
              <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a typeface="SimSun" charset="0"/>
              </a:rPr>
              <a:t>≥ 15 </a:t>
            </a:r>
            <a:r>
              <a:rPr lang="en-US" b="1" dirty="0" err="1">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a typeface="SimSun" charset="0"/>
              </a:rPr>
              <a:t>tahun</a:t>
            </a:r>
            <a:endParaRPr lang="en-US"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a typeface="SimSun" charset="0"/>
            </a:endParaRPr>
          </a:p>
        </p:txBody>
      </p:sp>
      <p:sp>
        <p:nvSpPr>
          <p:cNvPr id="16" name="Rectangle 15"/>
          <p:cNvSpPr/>
          <p:nvPr/>
        </p:nvSpPr>
        <p:spPr>
          <a:xfrm>
            <a:off x="1371601" y="4631206"/>
            <a:ext cx="2311400" cy="2091413"/>
          </a:xfrm>
          <a:prstGeom prst="rect">
            <a:avLst/>
          </a:prstGeom>
          <a:solidFill>
            <a:schemeClr val="bg1">
              <a:alpha val="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itchFamily="34" charset="0"/>
              <a:buChar char="•"/>
              <a:defRPr sz="3200">
                <a:solidFill>
                  <a:schemeClr val="tx1"/>
                </a:solidFill>
                <a:latin typeface="Calibri" pitchFamily="34" charset="0"/>
                <a:ea typeface="SimSun"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SimSun"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SimSun"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SimSun"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SimSun"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9pPr>
          </a:lstStyle>
          <a:p>
            <a:pPr algn="ctr" eaLnBrk="1" hangingPunct="1">
              <a:spcBef>
                <a:spcPct val="0"/>
              </a:spcBef>
              <a:buFontTx/>
              <a:buNone/>
            </a:pPr>
            <a:endParaRPr lang="en-US" altLang="id-ID" sz="1800">
              <a:solidFill>
                <a:srgbClr val="FFFFFF"/>
              </a:solidFill>
            </a:endParaRPr>
          </a:p>
        </p:txBody>
      </p:sp>
      <p:pic>
        <p:nvPicPr>
          <p:cNvPr id="22542" name="Picture 16"/>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696201" y="3048001"/>
            <a:ext cx="2733675" cy="1666875"/>
          </a:xfrm>
          <a:prstGeom prst="rect">
            <a:avLst/>
          </a:prstGeom>
          <a:solidFill>
            <a:srgbClr val="92D050"/>
          </a:solidFill>
          <a:ln>
            <a:noFill/>
          </a:ln>
          <a:extLst/>
        </p:spPr>
      </p:pic>
      <p:sp>
        <p:nvSpPr>
          <p:cNvPr id="24" name="Rectangle 23"/>
          <p:cNvSpPr/>
          <p:nvPr/>
        </p:nvSpPr>
        <p:spPr>
          <a:xfrm>
            <a:off x="4749800" y="1300443"/>
            <a:ext cx="2362200" cy="5476875"/>
          </a:xfrm>
          <a:prstGeom prst="rect">
            <a:avLst/>
          </a:prstGeom>
          <a:noFill/>
          <a:ln w="381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itchFamily="34" charset="0"/>
              <a:buChar char="•"/>
              <a:defRPr sz="3200">
                <a:solidFill>
                  <a:schemeClr val="tx1"/>
                </a:solidFill>
                <a:latin typeface="Calibri" pitchFamily="34" charset="0"/>
                <a:ea typeface="SimSun"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SimSun"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SimSun"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SimSun"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SimSun"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9pPr>
          </a:lstStyle>
          <a:p>
            <a:pPr algn="ctr" eaLnBrk="1" hangingPunct="1">
              <a:spcBef>
                <a:spcPct val="0"/>
              </a:spcBef>
              <a:buFontTx/>
              <a:buNone/>
            </a:pPr>
            <a:endParaRPr lang="en-US" altLang="id-ID" sz="1800">
              <a:solidFill>
                <a:srgbClr val="FFFFFF"/>
              </a:solidFill>
            </a:endParaRPr>
          </a:p>
        </p:txBody>
      </p:sp>
      <p:sp>
        <p:nvSpPr>
          <p:cNvPr id="32" name="Right Arrow 31"/>
          <p:cNvSpPr/>
          <p:nvPr/>
        </p:nvSpPr>
        <p:spPr>
          <a:xfrm>
            <a:off x="7150100" y="3717926"/>
            <a:ext cx="560388" cy="422275"/>
          </a:xfrm>
          <a:prstGeom prst="rightArrow">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itchFamily="34" charset="0"/>
              <a:buChar char="•"/>
              <a:defRPr sz="3200">
                <a:solidFill>
                  <a:schemeClr val="tx1"/>
                </a:solidFill>
                <a:latin typeface="Calibri" pitchFamily="34" charset="0"/>
                <a:ea typeface="SimSun"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SimSun"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SimSun"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SimSun"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SimSun"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9pPr>
          </a:lstStyle>
          <a:p>
            <a:pPr algn="ctr" eaLnBrk="1" hangingPunct="1">
              <a:spcBef>
                <a:spcPct val="0"/>
              </a:spcBef>
              <a:buFontTx/>
              <a:buNone/>
            </a:pPr>
            <a:endParaRPr lang="en-US" altLang="id-ID" sz="1800">
              <a:solidFill>
                <a:srgbClr val="FFFFFF"/>
              </a:solidFill>
            </a:endParaRPr>
          </a:p>
        </p:txBody>
      </p:sp>
      <p:sp>
        <p:nvSpPr>
          <p:cNvPr id="21" name="Up-Down Arrow 20"/>
          <p:cNvSpPr/>
          <p:nvPr/>
        </p:nvSpPr>
        <p:spPr>
          <a:xfrm>
            <a:off x="8763000" y="4714875"/>
            <a:ext cx="438150" cy="750888"/>
          </a:xfrm>
          <a:prstGeom prst="upDownArrow">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itchFamily="34" charset="0"/>
              <a:buChar char="•"/>
              <a:defRPr sz="3200">
                <a:solidFill>
                  <a:schemeClr val="tx1"/>
                </a:solidFill>
                <a:latin typeface="Calibri" pitchFamily="34" charset="0"/>
                <a:ea typeface="SimSun"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SimSun"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SimSun"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SimSun"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SimSun"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9pPr>
          </a:lstStyle>
          <a:p>
            <a:pPr algn="ctr" eaLnBrk="1" hangingPunct="1">
              <a:spcBef>
                <a:spcPct val="0"/>
              </a:spcBef>
              <a:buFontTx/>
              <a:buNone/>
            </a:pPr>
            <a:endParaRPr lang="en-US" altLang="id-ID" sz="1800">
              <a:solidFill>
                <a:srgbClr val="FFFFFF"/>
              </a:solidFill>
            </a:endParaRPr>
          </a:p>
        </p:txBody>
      </p:sp>
      <p:sp>
        <p:nvSpPr>
          <p:cNvPr id="22" name="Rectangle 21"/>
          <p:cNvSpPr/>
          <p:nvPr/>
        </p:nvSpPr>
        <p:spPr>
          <a:xfrm rot="21431844">
            <a:off x="8303144" y="3850985"/>
            <a:ext cx="1730282" cy="338554"/>
          </a:xfrm>
          <a:prstGeom prst="rect">
            <a:avLst/>
          </a:prstGeom>
          <a:noFill/>
        </p:spPr>
        <p:txBody>
          <a:bodyPr wrap="none">
            <a:spAutoFit/>
          </a:bodyPr>
          <a:lstStyle/>
          <a:p>
            <a:pPr algn="ctr">
              <a:defRPr/>
            </a:pPr>
            <a:r>
              <a:rPr lang="en-US" sz="1600" dirty="0">
                <a:ln w="10541" cmpd="sng">
                  <a:solidFill>
                    <a:schemeClr val="tx1"/>
                  </a:solidFill>
                  <a:prstDash val="solid"/>
                </a:ln>
                <a:ea typeface="SimSun" charset="0"/>
                <a:cs typeface="Arial" panose="020B0604020202020204" pitchFamily="34" charset="0"/>
              </a:rPr>
              <a:t>KELUARGA SEHAT</a:t>
            </a:r>
          </a:p>
        </p:txBody>
      </p:sp>
      <p:sp>
        <p:nvSpPr>
          <p:cNvPr id="34" name="Right Arrow 33"/>
          <p:cNvSpPr/>
          <p:nvPr/>
        </p:nvSpPr>
        <p:spPr>
          <a:xfrm>
            <a:off x="3884614" y="1874839"/>
            <a:ext cx="841375" cy="422275"/>
          </a:xfrm>
          <a:prstGeom prst="rightArrow">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itchFamily="34" charset="0"/>
              <a:buChar char="•"/>
              <a:defRPr sz="3200">
                <a:solidFill>
                  <a:schemeClr val="tx1"/>
                </a:solidFill>
                <a:latin typeface="Calibri" pitchFamily="34" charset="0"/>
                <a:ea typeface="SimSun"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SimSun"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SimSun"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SimSun"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SimSun"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9pPr>
          </a:lstStyle>
          <a:p>
            <a:pPr algn="ctr" eaLnBrk="1" hangingPunct="1">
              <a:spcBef>
                <a:spcPct val="0"/>
              </a:spcBef>
              <a:buFontTx/>
              <a:buNone/>
            </a:pPr>
            <a:endParaRPr lang="en-US" altLang="id-ID" sz="1800">
              <a:solidFill>
                <a:srgbClr val="FFFFFF"/>
              </a:solidFill>
            </a:endParaRPr>
          </a:p>
        </p:txBody>
      </p:sp>
      <p:sp>
        <p:nvSpPr>
          <p:cNvPr id="35" name="Right Arrow 34"/>
          <p:cNvSpPr/>
          <p:nvPr/>
        </p:nvSpPr>
        <p:spPr>
          <a:xfrm>
            <a:off x="3889376" y="5608639"/>
            <a:ext cx="841375" cy="422275"/>
          </a:xfrm>
          <a:prstGeom prst="rightArrow">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 </a:t>
            </a:r>
          </a:p>
        </p:txBody>
      </p:sp>
      <p:sp>
        <p:nvSpPr>
          <p:cNvPr id="36" name="Right Arrow 35"/>
          <p:cNvSpPr/>
          <p:nvPr/>
        </p:nvSpPr>
        <p:spPr>
          <a:xfrm>
            <a:off x="3884614" y="3589339"/>
            <a:ext cx="841375" cy="422275"/>
          </a:xfrm>
          <a:prstGeom prst="rightArrow">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itchFamily="34" charset="0"/>
              <a:buChar char="•"/>
              <a:defRPr sz="3200">
                <a:solidFill>
                  <a:schemeClr val="tx1"/>
                </a:solidFill>
                <a:latin typeface="Calibri" pitchFamily="34" charset="0"/>
                <a:ea typeface="SimSun"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SimSun"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SimSun"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SimSun"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SimSun"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SimSun" pitchFamily="2" charset="-122"/>
                <a:sym typeface="Calibri" pitchFamily="34" charset="0"/>
              </a:defRPr>
            </a:lvl9pPr>
          </a:lstStyle>
          <a:p>
            <a:pPr algn="ctr" eaLnBrk="1" hangingPunct="1">
              <a:spcBef>
                <a:spcPct val="0"/>
              </a:spcBef>
              <a:buFontTx/>
              <a:buNone/>
            </a:pPr>
            <a:endParaRPr lang="en-US" altLang="id-ID" sz="1800">
              <a:solidFill>
                <a:srgbClr val="FFFFFF"/>
              </a:solidFill>
            </a:endParaRPr>
          </a:p>
        </p:txBody>
      </p:sp>
      <p:sp>
        <p:nvSpPr>
          <p:cNvPr id="37" name="Rectangle 36"/>
          <p:cNvSpPr/>
          <p:nvPr/>
        </p:nvSpPr>
        <p:spPr>
          <a:xfrm>
            <a:off x="1429704" y="919710"/>
            <a:ext cx="2002472" cy="584775"/>
          </a:xfrm>
          <a:prstGeom prst="rect">
            <a:avLst/>
          </a:prstGeom>
          <a:noFill/>
        </p:spPr>
        <p:txBody>
          <a:bodyPr wrap="none">
            <a:spAutoFit/>
          </a:bodyPr>
          <a:lstStyle/>
          <a:p>
            <a:pPr algn="ctr">
              <a:defRPr/>
            </a:pPr>
            <a:r>
              <a:rPr lang="en-US" sz="3200" b="1" dirty="0" err="1">
                <a:ln w="10541" cmpd="sng">
                  <a:solidFill>
                    <a:schemeClr val="tx1"/>
                  </a:solidFill>
                  <a:prstDash val="solid"/>
                </a:ln>
                <a:latin typeface="Calibri" panose="020F0502020204030204" pitchFamily="34" charset="0"/>
                <a:ea typeface="SimSun" charset="0"/>
                <a:cs typeface="Arial" panose="020B0604020202020204" pitchFamily="34" charset="0"/>
              </a:rPr>
              <a:t>Pendataan</a:t>
            </a:r>
            <a:endParaRPr lang="en-US" sz="3200" b="1" dirty="0">
              <a:ln w="10541" cmpd="sng">
                <a:solidFill>
                  <a:schemeClr val="tx1"/>
                </a:solidFill>
                <a:prstDash val="solid"/>
              </a:ln>
              <a:latin typeface="Calibri" panose="020F0502020204030204" pitchFamily="34" charset="0"/>
              <a:ea typeface="SimSun" charset="0"/>
              <a:cs typeface="Arial" panose="020B0604020202020204" pitchFamily="34" charset="0"/>
            </a:endParaRPr>
          </a:p>
        </p:txBody>
      </p:sp>
      <p:sp>
        <p:nvSpPr>
          <p:cNvPr id="38" name="Rectangle 37"/>
          <p:cNvSpPr/>
          <p:nvPr/>
        </p:nvSpPr>
        <p:spPr>
          <a:xfrm>
            <a:off x="4687909" y="828058"/>
            <a:ext cx="2465547" cy="584775"/>
          </a:xfrm>
          <a:prstGeom prst="rect">
            <a:avLst/>
          </a:prstGeom>
          <a:noFill/>
        </p:spPr>
        <p:txBody>
          <a:bodyPr wrap="none">
            <a:spAutoFit/>
          </a:bodyPr>
          <a:lstStyle/>
          <a:p>
            <a:pPr algn="ctr">
              <a:defRPr/>
            </a:pPr>
            <a:r>
              <a:rPr lang="en-US" sz="3200" b="1" dirty="0">
                <a:ln w="10541" cmpd="sng">
                  <a:solidFill>
                    <a:schemeClr val="tx1"/>
                  </a:solidFill>
                  <a:prstDash val="solid"/>
                </a:ln>
                <a:latin typeface="Calibri" panose="020F0502020204030204" pitchFamily="34" charset="0"/>
                <a:ea typeface="SimSun" charset="0"/>
                <a:cs typeface="Arial" panose="020B0604020202020204" pitchFamily="34" charset="0"/>
              </a:rPr>
              <a:t>Family Folder</a:t>
            </a:r>
          </a:p>
        </p:txBody>
      </p:sp>
      <p:sp>
        <p:nvSpPr>
          <p:cNvPr id="39" name="Rectangle 38"/>
          <p:cNvSpPr/>
          <p:nvPr/>
        </p:nvSpPr>
        <p:spPr>
          <a:xfrm>
            <a:off x="7355775" y="5608639"/>
            <a:ext cx="3414525" cy="584775"/>
          </a:xfrm>
          <a:prstGeom prst="rect">
            <a:avLst/>
          </a:prstGeom>
          <a:noFill/>
        </p:spPr>
        <p:txBody>
          <a:bodyPr wrap="none">
            <a:spAutoFit/>
          </a:bodyPr>
          <a:lstStyle/>
          <a:p>
            <a:pPr algn="ctr">
              <a:defRPr/>
            </a:pPr>
            <a:r>
              <a:rPr lang="en-US" sz="3200" b="1" dirty="0" err="1">
                <a:ln w="10541" cmpd="sng">
                  <a:solidFill>
                    <a:schemeClr val="tx1"/>
                  </a:solidFill>
                  <a:prstDash val="solid"/>
                </a:ln>
                <a:latin typeface="Calibri" panose="020F0502020204030204" pitchFamily="34" charset="0"/>
                <a:ea typeface="SimSun" charset="0"/>
                <a:cs typeface="Arial" panose="020B0604020202020204" pitchFamily="34" charset="0"/>
              </a:rPr>
              <a:t>Prioritas</a:t>
            </a:r>
            <a:r>
              <a:rPr lang="en-US" sz="3200" b="1" dirty="0">
                <a:ln w="10541" cmpd="sng">
                  <a:solidFill>
                    <a:schemeClr val="tx1"/>
                  </a:solidFill>
                  <a:prstDash val="solid"/>
                </a:ln>
                <a:latin typeface="Calibri" panose="020F0502020204030204" pitchFamily="34" charset="0"/>
                <a:ea typeface="SimSun" charset="0"/>
                <a:cs typeface="Arial" panose="020B0604020202020204" pitchFamily="34" charset="0"/>
              </a:rPr>
              <a:t> </a:t>
            </a:r>
            <a:r>
              <a:rPr lang="en-US" sz="3200" b="1" dirty="0" err="1">
                <a:ln w="10541" cmpd="sng">
                  <a:solidFill>
                    <a:schemeClr val="tx1"/>
                  </a:solidFill>
                  <a:prstDash val="solid"/>
                </a:ln>
                <a:latin typeface="Calibri" panose="020F0502020204030204" pitchFamily="34" charset="0"/>
                <a:ea typeface="SimSun" charset="0"/>
                <a:cs typeface="Arial" panose="020B0604020202020204" pitchFamily="34" charset="0"/>
              </a:rPr>
              <a:t>Intervensi</a:t>
            </a:r>
            <a:endParaRPr lang="en-US" sz="3200" b="1" dirty="0">
              <a:ln w="10541" cmpd="sng">
                <a:solidFill>
                  <a:schemeClr val="tx1"/>
                </a:solidFill>
                <a:prstDash val="solid"/>
              </a:ln>
              <a:latin typeface="Calibri" panose="020F0502020204030204" pitchFamily="34" charset="0"/>
              <a:ea typeface="SimSun" charset="0"/>
              <a:cs typeface="Arial" panose="020B0604020202020204" pitchFamily="34" charset="0"/>
            </a:endParaRPr>
          </a:p>
        </p:txBody>
      </p:sp>
      <p:sp>
        <p:nvSpPr>
          <p:cNvPr id="2" name="Title 1"/>
          <p:cNvSpPr>
            <a:spLocks noGrp="1"/>
          </p:cNvSpPr>
          <p:nvPr>
            <p:ph type="title"/>
          </p:nvPr>
        </p:nvSpPr>
        <p:spPr>
          <a:xfrm>
            <a:off x="1720476" y="84931"/>
            <a:ext cx="9601200" cy="760413"/>
          </a:xfrm>
        </p:spPr>
        <p:txBody>
          <a:bodyPr>
            <a:normAutofit/>
          </a:bodyPr>
          <a:lstStyle/>
          <a:p>
            <a:pPr algn="ctr"/>
            <a:r>
              <a:rPr lang="en-US" sz="4000" b="1"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PROFIL KESEHATAN KELUARGA</a:t>
            </a:r>
            <a:endParaRPr lang="en-US" sz="4000" dirty="0"/>
          </a:p>
        </p:txBody>
      </p:sp>
    </p:spTree>
    <p:extLst>
      <p:ext uri="{BB962C8B-B14F-4D97-AF65-F5344CB8AC3E}">
        <p14:creationId xmlns:p14="http://schemas.microsoft.com/office/powerpoint/2010/main" val="177575436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551328"/>
            <a:ext cx="9601200" cy="605118"/>
          </a:xfrm>
        </p:spPr>
        <p:txBody>
          <a:bodyPr>
            <a:normAutofit fontScale="90000"/>
          </a:bodyPr>
          <a:lstStyle/>
          <a:p>
            <a:r>
              <a:rPr lang="en-US"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PROFIL KESEHATAN KELUARGA</a:t>
            </a:r>
            <a:endParaRPr lang="en-US" dirty="0"/>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9301" t="4451" r="9885" b="54006"/>
          <a:stretch/>
        </p:blipFill>
        <p:spPr>
          <a:xfrm>
            <a:off x="430308" y="887506"/>
            <a:ext cx="11277600" cy="5647764"/>
          </a:xfrm>
        </p:spPr>
      </p:pic>
    </p:spTree>
    <p:extLst>
      <p:ext uri="{BB962C8B-B14F-4D97-AF65-F5344CB8AC3E}">
        <p14:creationId xmlns:p14="http://schemas.microsoft.com/office/powerpoint/2010/main" val="165669064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9733" t="45330" r="9892" b="16629"/>
          <a:stretch/>
        </p:blipFill>
        <p:spPr>
          <a:xfrm>
            <a:off x="457202" y="887506"/>
            <a:ext cx="11304493" cy="6051176"/>
          </a:xfrm>
        </p:spPr>
      </p:pic>
      <p:sp>
        <p:nvSpPr>
          <p:cNvPr id="5" name="Title 1"/>
          <p:cNvSpPr>
            <a:spLocks noGrp="1"/>
          </p:cNvSpPr>
          <p:nvPr>
            <p:ph type="title"/>
          </p:nvPr>
        </p:nvSpPr>
        <p:spPr>
          <a:xfrm>
            <a:off x="1371600" y="201613"/>
            <a:ext cx="9601200" cy="604837"/>
          </a:xfrm>
        </p:spPr>
        <p:txBody>
          <a:bodyPr>
            <a:normAutofit fontScale="90000"/>
          </a:bodyPr>
          <a:lstStyle/>
          <a:p>
            <a:r>
              <a:rPr lang="en-US"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PROFIL KESEHATAN KELUARGA</a:t>
            </a:r>
            <a:endParaRPr lang="en-US" dirty="0"/>
          </a:p>
        </p:txBody>
      </p:sp>
    </p:spTree>
    <p:extLst>
      <p:ext uri="{BB962C8B-B14F-4D97-AF65-F5344CB8AC3E}">
        <p14:creationId xmlns:p14="http://schemas.microsoft.com/office/powerpoint/2010/main" val="15527014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9011" t="81997" r="9011" b="4946"/>
          <a:stretch/>
        </p:blipFill>
        <p:spPr>
          <a:xfrm>
            <a:off x="268942" y="806824"/>
            <a:ext cx="11627224" cy="6481482"/>
          </a:xfrm>
        </p:spPr>
      </p:pic>
      <p:sp>
        <p:nvSpPr>
          <p:cNvPr id="5" name="Title 1"/>
          <p:cNvSpPr txBox="1">
            <a:spLocks/>
          </p:cNvSpPr>
          <p:nvPr/>
        </p:nvSpPr>
        <p:spPr>
          <a:xfrm>
            <a:off x="1371600" y="470646"/>
            <a:ext cx="9601200" cy="605118"/>
          </a:xfrm>
          <a:prstGeom prst="rect">
            <a:avLst/>
          </a:prstGeom>
          <a:effectLst/>
        </p:spPr>
        <p:txBody>
          <a:bodyPr vert="horz" lIns="91440" tIns="45720" rIns="91440" bIns="45720" rtlCol="0" anchor="ctr">
            <a:normAutofit fontScale="90000" lnSpcReduction="20000"/>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b="1"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PROFIL KESEHATAN KELUARGA</a:t>
            </a:r>
            <a:endParaRPr lang="en-US" dirty="0"/>
          </a:p>
        </p:txBody>
      </p:sp>
    </p:spTree>
    <p:extLst>
      <p:ext uri="{BB962C8B-B14F-4D97-AF65-F5344CB8AC3E}">
        <p14:creationId xmlns:p14="http://schemas.microsoft.com/office/powerpoint/2010/main" val="37504336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2675" y="888559"/>
            <a:ext cx="11449703" cy="5700500"/>
          </a:xfrm>
        </p:spPr>
      </p:pic>
      <p:sp>
        <p:nvSpPr>
          <p:cNvPr id="3" name="Title 2"/>
          <p:cNvSpPr>
            <a:spLocks noGrp="1"/>
          </p:cNvSpPr>
          <p:nvPr>
            <p:ph type="title"/>
          </p:nvPr>
        </p:nvSpPr>
        <p:spPr/>
        <p:txBody>
          <a:bodyPr/>
          <a:lstStyle/>
          <a:p>
            <a:endParaRPr lang="en-US"/>
          </a:p>
        </p:txBody>
      </p:sp>
      <p:sp>
        <p:nvSpPr>
          <p:cNvPr id="5" name="Title 1"/>
          <p:cNvSpPr txBox="1">
            <a:spLocks/>
          </p:cNvSpPr>
          <p:nvPr/>
        </p:nvSpPr>
        <p:spPr>
          <a:xfrm>
            <a:off x="1371600" y="174812"/>
            <a:ext cx="9601200" cy="605118"/>
          </a:xfrm>
          <a:prstGeom prst="rect">
            <a:avLst/>
          </a:prstGeom>
          <a:effectLst/>
        </p:spPr>
        <p:txBody>
          <a:bodyPr vert="horz" lIns="91440" tIns="45720" rIns="91440" bIns="45720" rtlCol="0" anchor="ctr">
            <a:normAutofit fontScale="90000" lnSpcReduction="20000"/>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b="1"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PROFIL KESEHATAN KELUARGA</a:t>
            </a:r>
            <a:endParaRPr lang="en-US" dirty="0"/>
          </a:p>
        </p:txBody>
      </p:sp>
    </p:spTree>
    <p:extLst>
      <p:ext uri="{BB962C8B-B14F-4D97-AF65-F5344CB8AC3E}">
        <p14:creationId xmlns:p14="http://schemas.microsoft.com/office/powerpoint/2010/main" val="291511911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4802" y="1662952"/>
            <a:ext cx="11430000" cy="3733800"/>
          </a:xfrm>
        </p:spPr>
      </p:pic>
      <p:sp>
        <p:nvSpPr>
          <p:cNvPr id="5" name="Title 1"/>
          <p:cNvSpPr>
            <a:spLocks noGrp="1"/>
          </p:cNvSpPr>
          <p:nvPr>
            <p:ph type="title"/>
          </p:nvPr>
        </p:nvSpPr>
        <p:spPr>
          <a:xfrm>
            <a:off x="1371600" y="605116"/>
            <a:ext cx="9601200" cy="605118"/>
          </a:xfrm>
        </p:spPr>
        <p:txBody>
          <a:bodyPr>
            <a:normAutofit fontScale="90000"/>
          </a:bodyPr>
          <a:lstStyle/>
          <a:p>
            <a:r>
              <a:rPr lang="en-US"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PROFIL KESEHATAN KELUARGA</a:t>
            </a:r>
            <a:endParaRPr lang="en-US" dirty="0"/>
          </a:p>
        </p:txBody>
      </p:sp>
    </p:spTree>
    <p:extLst>
      <p:ext uri="{BB962C8B-B14F-4D97-AF65-F5344CB8AC3E}">
        <p14:creationId xmlns:p14="http://schemas.microsoft.com/office/powerpoint/2010/main" val="230094087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81388" y="1075765"/>
            <a:ext cx="11387884" cy="5513294"/>
          </a:xfrm>
        </p:spPr>
      </p:pic>
      <p:sp>
        <p:nvSpPr>
          <p:cNvPr id="5" name="Title 1"/>
          <p:cNvSpPr>
            <a:spLocks noGrp="1"/>
          </p:cNvSpPr>
          <p:nvPr>
            <p:ph type="title"/>
          </p:nvPr>
        </p:nvSpPr>
        <p:spPr>
          <a:xfrm>
            <a:off x="1371600" y="174812"/>
            <a:ext cx="9601200" cy="605118"/>
          </a:xfrm>
        </p:spPr>
        <p:txBody>
          <a:bodyPr>
            <a:normAutofit fontScale="90000"/>
          </a:bodyPr>
          <a:lstStyle/>
          <a:p>
            <a:r>
              <a:rPr lang="en-US"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PROFIL KESEHATAN KELUARGA</a:t>
            </a:r>
            <a:endParaRPr lang="en-US" dirty="0"/>
          </a:p>
        </p:txBody>
      </p:sp>
    </p:spTree>
    <p:extLst>
      <p:ext uri="{BB962C8B-B14F-4D97-AF65-F5344CB8AC3E}">
        <p14:creationId xmlns:p14="http://schemas.microsoft.com/office/powerpoint/2010/main" val="188644775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p:cNvPicPr>
            <a:picLocks noGrp="1" noChangeAspect="1"/>
          </p:cNvPicPr>
          <p:nvPr>
            <p:ph idx="1"/>
          </p:nvPr>
        </p:nvPicPr>
        <p:blipFill rotWithShape="1">
          <a:blip r:embed="rId2">
            <a:extLst>
              <a:ext uri="{28A0092B-C50C-407E-A947-70E740481C1C}">
                <a14:useLocalDpi xmlns:a14="http://schemas.microsoft.com/office/drawing/2010/main" val="0"/>
              </a:ext>
            </a:extLst>
          </a:blip>
          <a:srcRect b="45930"/>
          <a:stretch/>
        </p:blipFill>
        <p:spPr>
          <a:xfrm>
            <a:off x="564778" y="806825"/>
            <a:ext cx="11080375" cy="6051175"/>
          </a:xfrm>
        </p:spPr>
      </p:pic>
      <p:sp>
        <p:nvSpPr>
          <p:cNvPr id="3" name="Title 2"/>
          <p:cNvSpPr>
            <a:spLocks noGrp="1"/>
          </p:cNvSpPr>
          <p:nvPr>
            <p:ph type="title"/>
          </p:nvPr>
        </p:nvSpPr>
        <p:spPr/>
        <p:txBody>
          <a:bodyPr/>
          <a:lstStyle/>
          <a:p>
            <a:endParaRPr lang="en-US" dirty="0"/>
          </a:p>
        </p:txBody>
      </p:sp>
      <p:sp>
        <p:nvSpPr>
          <p:cNvPr id="6" name="Title 1"/>
          <p:cNvSpPr txBox="1">
            <a:spLocks/>
          </p:cNvSpPr>
          <p:nvPr/>
        </p:nvSpPr>
        <p:spPr>
          <a:xfrm>
            <a:off x="1371600" y="147918"/>
            <a:ext cx="9601200" cy="605118"/>
          </a:xfrm>
          <a:prstGeom prst="rect">
            <a:avLst/>
          </a:prstGeom>
          <a:effectLst/>
        </p:spPr>
        <p:txBody>
          <a:bodyPr vert="horz" lIns="91440" tIns="45720" rIns="91440" bIns="45720" rtlCol="0" anchor="ctr">
            <a:normAutofit fontScale="90000" lnSpcReduction="20000"/>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b="1"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PROFIL KESEHATAN KELUARGA</a:t>
            </a:r>
            <a:endParaRPr lang="en-US" dirty="0"/>
          </a:p>
        </p:txBody>
      </p:sp>
    </p:spTree>
    <p:extLst>
      <p:ext uri="{BB962C8B-B14F-4D97-AF65-F5344CB8AC3E}">
        <p14:creationId xmlns:p14="http://schemas.microsoft.com/office/powerpoint/2010/main" val="34476126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2941" y="541543"/>
            <a:ext cx="11268075" cy="784820"/>
          </a:xfrm>
        </p:spPr>
        <p:txBody>
          <a:bodyPr>
            <a:normAutofit/>
          </a:bodyPr>
          <a:lstStyle/>
          <a:p>
            <a:pPr algn="ctr"/>
            <a:r>
              <a:rPr lang="en-AU" b="1" dirty="0"/>
              <a:t>TUJUAN PEMBANGUNAN KESEHATAN</a:t>
            </a:r>
          </a:p>
        </p:txBody>
      </p:sp>
      <p:sp>
        <p:nvSpPr>
          <p:cNvPr id="3" name="Content Placeholder 2"/>
          <p:cNvSpPr>
            <a:spLocks noGrp="1"/>
          </p:cNvSpPr>
          <p:nvPr>
            <p:ph idx="1"/>
          </p:nvPr>
        </p:nvSpPr>
        <p:spPr>
          <a:xfrm>
            <a:off x="198013" y="1437893"/>
            <a:ext cx="11782427" cy="1587284"/>
          </a:xfrm>
        </p:spPr>
        <p:txBody>
          <a:bodyPr>
            <a:noAutofit/>
          </a:bodyPr>
          <a:lstStyle/>
          <a:p>
            <a:pPr marL="0" indent="0" algn="ctr">
              <a:buNone/>
            </a:pPr>
            <a:r>
              <a:rPr lang="en-AU" sz="2200" b="1" dirty="0"/>
              <a:t>Pembangunan </a:t>
            </a:r>
            <a:r>
              <a:rPr lang="en-AU" sz="2200" b="1" dirty="0" err="1"/>
              <a:t>kesehatan</a:t>
            </a:r>
            <a:r>
              <a:rPr lang="en-AU" sz="2200" b="1" dirty="0"/>
              <a:t> </a:t>
            </a:r>
            <a:r>
              <a:rPr lang="en-AU" sz="2200" b="1" dirty="0" err="1"/>
              <a:t>bertujuan</a:t>
            </a:r>
            <a:r>
              <a:rPr lang="en-AU" sz="2200" b="1" dirty="0"/>
              <a:t> </a:t>
            </a:r>
            <a:r>
              <a:rPr lang="en-AU" sz="2200" b="1" dirty="0" err="1"/>
              <a:t>untuk</a:t>
            </a:r>
            <a:r>
              <a:rPr lang="en-AU" sz="2200" b="1" dirty="0"/>
              <a:t> </a:t>
            </a:r>
            <a:r>
              <a:rPr lang="en-AU" sz="2200" b="1" dirty="0" err="1"/>
              <a:t>meningkatkan</a:t>
            </a:r>
            <a:r>
              <a:rPr lang="en-AU" sz="2200" b="1" dirty="0"/>
              <a:t> </a:t>
            </a:r>
            <a:r>
              <a:rPr lang="en-AU" sz="2200" b="1" dirty="0" err="1"/>
              <a:t>kesadaran</a:t>
            </a:r>
            <a:r>
              <a:rPr lang="en-AU" sz="2200" b="1" dirty="0"/>
              <a:t>, </a:t>
            </a:r>
            <a:r>
              <a:rPr lang="en-AU" sz="2200" b="1" dirty="0" err="1"/>
              <a:t>kemauan</a:t>
            </a:r>
            <a:r>
              <a:rPr lang="en-AU" sz="2200" b="1" dirty="0"/>
              <a:t>, </a:t>
            </a:r>
            <a:r>
              <a:rPr lang="en-AU" sz="2200" b="1" dirty="0" err="1"/>
              <a:t>dan</a:t>
            </a:r>
            <a:r>
              <a:rPr lang="en-AU" sz="2200" b="1" dirty="0"/>
              <a:t> </a:t>
            </a:r>
            <a:r>
              <a:rPr lang="en-AU" sz="2200" b="1" dirty="0" err="1"/>
              <a:t>kemampuan</a:t>
            </a:r>
            <a:r>
              <a:rPr lang="en-AU" sz="2200" b="1" dirty="0"/>
              <a:t> </a:t>
            </a:r>
            <a:r>
              <a:rPr lang="en-AU" sz="2200" b="1" dirty="0" err="1"/>
              <a:t>hidup</a:t>
            </a:r>
            <a:r>
              <a:rPr lang="en-AU" sz="2200" b="1" dirty="0"/>
              <a:t> </a:t>
            </a:r>
            <a:r>
              <a:rPr lang="en-AU" sz="2200" b="1" dirty="0" err="1"/>
              <a:t>sehat</a:t>
            </a:r>
            <a:r>
              <a:rPr lang="en-AU" sz="2200" b="1" dirty="0"/>
              <a:t> </a:t>
            </a:r>
            <a:r>
              <a:rPr lang="en-AU" sz="2200" b="1" dirty="0" err="1"/>
              <a:t>bagi</a:t>
            </a:r>
            <a:r>
              <a:rPr lang="en-AU" sz="2200" b="1" dirty="0"/>
              <a:t> </a:t>
            </a:r>
            <a:r>
              <a:rPr lang="en-AU" sz="2200" b="1" dirty="0" err="1"/>
              <a:t>setiap</a:t>
            </a:r>
            <a:r>
              <a:rPr lang="en-AU" sz="2200" b="1" dirty="0"/>
              <a:t> orang agar </a:t>
            </a:r>
            <a:r>
              <a:rPr lang="en-AU" sz="2200" b="1" dirty="0" err="1"/>
              <a:t>terwujud</a:t>
            </a:r>
            <a:r>
              <a:rPr lang="en-AU" sz="2200" b="1" dirty="0"/>
              <a:t> </a:t>
            </a:r>
            <a:r>
              <a:rPr lang="en-AU" sz="2200" b="1" dirty="0" err="1"/>
              <a:t>derajat</a:t>
            </a:r>
            <a:r>
              <a:rPr lang="en-AU" sz="2200" b="1" dirty="0"/>
              <a:t> </a:t>
            </a:r>
            <a:r>
              <a:rPr lang="en-AU" sz="2200" b="1" dirty="0" err="1"/>
              <a:t>kesehatan</a:t>
            </a:r>
            <a:r>
              <a:rPr lang="en-AU" sz="2200" b="1" dirty="0"/>
              <a:t> </a:t>
            </a:r>
            <a:r>
              <a:rPr lang="en-AU" sz="2200" b="1" dirty="0" err="1"/>
              <a:t>masyarakat</a:t>
            </a:r>
            <a:r>
              <a:rPr lang="en-AU" sz="2200" b="1" dirty="0"/>
              <a:t> yang </a:t>
            </a:r>
            <a:r>
              <a:rPr lang="en-AU" sz="2200" b="1" dirty="0" err="1"/>
              <a:t>setinggi-tingginya</a:t>
            </a:r>
            <a:r>
              <a:rPr lang="en-AU" sz="2200" b="1" dirty="0"/>
              <a:t>, </a:t>
            </a:r>
            <a:r>
              <a:rPr lang="en-AU" sz="2200" b="1" dirty="0" err="1"/>
              <a:t>sebagai</a:t>
            </a:r>
            <a:r>
              <a:rPr lang="en-AU" sz="2200" b="1" dirty="0"/>
              <a:t> </a:t>
            </a:r>
            <a:r>
              <a:rPr lang="en-AU" sz="2200" b="1" dirty="0" err="1"/>
              <a:t>investasi</a:t>
            </a:r>
            <a:r>
              <a:rPr lang="en-AU" sz="2200" b="1" dirty="0"/>
              <a:t> </a:t>
            </a:r>
            <a:r>
              <a:rPr lang="en-AU" sz="2200" b="1" dirty="0" err="1"/>
              <a:t>bagi</a:t>
            </a:r>
            <a:r>
              <a:rPr lang="en-AU" sz="2200" b="1" dirty="0"/>
              <a:t> </a:t>
            </a:r>
            <a:r>
              <a:rPr lang="en-AU" sz="2200" b="1" dirty="0" err="1"/>
              <a:t>pembangunan</a:t>
            </a:r>
            <a:r>
              <a:rPr lang="en-AU" sz="2200" b="1" dirty="0"/>
              <a:t> </a:t>
            </a:r>
            <a:r>
              <a:rPr lang="en-AU" sz="2200" b="1" dirty="0" err="1"/>
              <a:t>sumber</a:t>
            </a:r>
            <a:r>
              <a:rPr lang="en-AU" sz="2200" b="1" dirty="0"/>
              <a:t> </a:t>
            </a:r>
            <a:r>
              <a:rPr lang="en-AU" sz="2200" b="1" dirty="0" err="1"/>
              <a:t>daya</a:t>
            </a:r>
            <a:r>
              <a:rPr lang="en-AU" sz="2200" b="1" dirty="0"/>
              <a:t> </a:t>
            </a:r>
            <a:r>
              <a:rPr lang="en-AU" sz="2200" b="1" dirty="0" err="1"/>
              <a:t>manusia</a:t>
            </a:r>
            <a:r>
              <a:rPr lang="en-AU" sz="2200" b="1" dirty="0"/>
              <a:t> yang </a:t>
            </a:r>
            <a:r>
              <a:rPr lang="en-AU" sz="2200" b="1" dirty="0" err="1"/>
              <a:t>produktif</a:t>
            </a:r>
            <a:r>
              <a:rPr lang="en-AU" sz="2200" b="1" dirty="0"/>
              <a:t> </a:t>
            </a:r>
            <a:r>
              <a:rPr lang="en-AU" sz="2200" b="1" dirty="0" err="1"/>
              <a:t>secara</a:t>
            </a:r>
            <a:r>
              <a:rPr lang="en-AU" sz="2200" b="1" dirty="0"/>
              <a:t> </a:t>
            </a:r>
            <a:r>
              <a:rPr lang="en-AU" sz="2200" b="1" dirty="0" err="1"/>
              <a:t>sosial</a:t>
            </a:r>
            <a:r>
              <a:rPr lang="en-AU" sz="2200" b="1" dirty="0"/>
              <a:t> </a:t>
            </a:r>
            <a:r>
              <a:rPr lang="en-AU" sz="2200" b="1" dirty="0" err="1"/>
              <a:t>dan</a:t>
            </a:r>
            <a:r>
              <a:rPr lang="en-AU" sz="2200" b="1" dirty="0"/>
              <a:t> </a:t>
            </a:r>
            <a:r>
              <a:rPr lang="en-AU" sz="2200" b="1" dirty="0" err="1"/>
              <a:t>ekonomis</a:t>
            </a:r>
            <a:r>
              <a:rPr lang="en-AU" sz="2200" b="1" dirty="0"/>
              <a:t>. (</a:t>
            </a:r>
            <a:r>
              <a:rPr lang="en-AU" sz="2200" b="1" dirty="0" err="1"/>
              <a:t>Pasal</a:t>
            </a:r>
            <a:r>
              <a:rPr lang="en-AU" sz="2200" b="1" dirty="0"/>
              <a:t> 2 UU 36/2009)</a:t>
            </a:r>
          </a:p>
        </p:txBody>
      </p:sp>
      <p:sp>
        <p:nvSpPr>
          <p:cNvPr id="5" name="TextBox 4"/>
          <p:cNvSpPr txBox="1"/>
          <p:nvPr/>
        </p:nvSpPr>
        <p:spPr>
          <a:xfrm>
            <a:off x="433829" y="4033503"/>
            <a:ext cx="5153025" cy="2354491"/>
          </a:xfrm>
          <a:prstGeom prst="rect">
            <a:avLst/>
          </a:prstGeom>
          <a:solidFill>
            <a:schemeClr val="bg1"/>
          </a:solidFill>
        </p:spPr>
        <p:txBody>
          <a:bodyPr wrap="square" rtlCol="0">
            <a:spAutoFit/>
          </a:bodyPr>
          <a:lstStyle/>
          <a:p>
            <a:r>
              <a:rPr lang="en-AU" sz="2100" b="1" dirty="0" err="1"/>
              <a:t>Pasal</a:t>
            </a:r>
            <a:r>
              <a:rPr lang="en-AU" sz="2100" b="1" dirty="0"/>
              <a:t> 46 : </a:t>
            </a:r>
            <a:r>
              <a:rPr lang="en-AU" sz="2100" b="1" dirty="0" err="1"/>
              <a:t>Untuk</a:t>
            </a:r>
            <a:r>
              <a:rPr lang="en-AU" sz="2100" b="1" dirty="0"/>
              <a:t> </a:t>
            </a:r>
            <a:r>
              <a:rPr lang="en-AU" sz="2100" b="1" dirty="0" err="1"/>
              <a:t>mewujudkan</a:t>
            </a:r>
            <a:r>
              <a:rPr lang="en-AU" sz="2100" b="1" dirty="0"/>
              <a:t> </a:t>
            </a:r>
            <a:r>
              <a:rPr lang="en-AU" sz="2100" b="1" dirty="0" err="1"/>
              <a:t>derajat</a:t>
            </a:r>
            <a:r>
              <a:rPr lang="en-AU" sz="2100" b="1" dirty="0"/>
              <a:t> </a:t>
            </a:r>
            <a:r>
              <a:rPr lang="en-AU" sz="2100" b="1" dirty="0" err="1"/>
              <a:t>kesehatan</a:t>
            </a:r>
            <a:r>
              <a:rPr lang="en-AU" sz="2100" b="1" dirty="0"/>
              <a:t> yang </a:t>
            </a:r>
            <a:r>
              <a:rPr lang="en-AU" sz="2100" b="1" dirty="0" err="1"/>
              <a:t>setinggi-tingginya</a:t>
            </a:r>
            <a:r>
              <a:rPr lang="en-AU" sz="2100" b="1" dirty="0"/>
              <a:t> </a:t>
            </a:r>
            <a:r>
              <a:rPr lang="en-AU" sz="2100" b="1" dirty="0" err="1"/>
              <a:t>bagi</a:t>
            </a:r>
            <a:r>
              <a:rPr lang="en-AU" sz="2100" b="1" dirty="0"/>
              <a:t> </a:t>
            </a:r>
            <a:r>
              <a:rPr lang="en-AU" sz="2100" b="1" dirty="0" err="1"/>
              <a:t>masyarakat</a:t>
            </a:r>
            <a:r>
              <a:rPr lang="en-AU" sz="2100" b="1" dirty="0"/>
              <a:t>, </a:t>
            </a:r>
            <a:r>
              <a:rPr lang="en-AU" sz="2100" b="1" dirty="0" err="1"/>
              <a:t>diselenggarakan</a:t>
            </a:r>
            <a:r>
              <a:rPr lang="en-AU" sz="2100" b="1" dirty="0"/>
              <a:t> </a:t>
            </a:r>
            <a:r>
              <a:rPr lang="en-AU" sz="2100" b="1" dirty="0" err="1"/>
              <a:t>upaya</a:t>
            </a:r>
            <a:r>
              <a:rPr lang="en-AU" sz="2100" b="1" dirty="0"/>
              <a:t> </a:t>
            </a:r>
            <a:r>
              <a:rPr lang="en-AU" sz="2100" b="1" dirty="0" err="1"/>
              <a:t>kesehatan</a:t>
            </a:r>
            <a:r>
              <a:rPr lang="en-AU" sz="2100" b="1" dirty="0"/>
              <a:t> yang </a:t>
            </a:r>
            <a:r>
              <a:rPr lang="en-AU" sz="2100" b="1" dirty="0" err="1"/>
              <a:t>terpadu</a:t>
            </a:r>
            <a:r>
              <a:rPr lang="en-AU" sz="2100" b="1" dirty="0"/>
              <a:t> </a:t>
            </a:r>
            <a:r>
              <a:rPr lang="en-AU" sz="2100" b="1" dirty="0" err="1"/>
              <a:t>dan</a:t>
            </a:r>
            <a:r>
              <a:rPr lang="en-AU" sz="2100" b="1" dirty="0"/>
              <a:t> </a:t>
            </a:r>
            <a:r>
              <a:rPr lang="en-AU" sz="2100" b="1" dirty="0" err="1"/>
              <a:t>menyeluruh</a:t>
            </a:r>
            <a:r>
              <a:rPr lang="en-AU" sz="2100" b="1" dirty="0"/>
              <a:t> </a:t>
            </a:r>
            <a:r>
              <a:rPr lang="en-AU" sz="2100" b="1" dirty="0" err="1"/>
              <a:t>dalam</a:t>
            </a:r>
            <a:r>
              <a:rPr lang="en-AU" sz="2100" b="1" dirty="0"/>
              <a:t> </a:t>
            </a:r>
            <a:r>
              <a:rPr lang="en-AU" sz="2100" b="1" dirty="0" err="1">
                <a:solidFill>
                  <a:srgbClr val="FF0000"/>
                </a:solidFill>
              </a:rPr>
              <a:t>bentuk</a:t>
            </a:r>
            <a:r>
              <a:rPr lang="en-AU" sz="2100" b="1" dirty="0">
                <a:solidFill>
                  <a:srgbClr val="FF0000"/>
                </a:solidFill>
              </a:rPr>
              <a:t> </a:t>
            </a:r>
            <a:r>
              <a:rPr lang="en-AU" sz="2100" b="1" dirty="0" err="1">
                <a:solidFill>
                  <a:srgbClr val="FF0000"/>
                </a:solidFill>
              </a:rPr>
              <a:t>upaya</a:t>
            </a:r>
            <a:r>
              <a:rPr lang="en-AU" sz="2100" b="1" dirty="0">
                <a:solidFill>
                  <a:srgbClr val="FF0000"/>
                </a:solidFill>
              </a:rPr>
              <a:t> </a:t>
            </a:r>
            <a:r>
              <a:rPr lang="en-AU" sz="2100" b="1" dirty="0" err="1">
                <a:solidFill>
                  <a:srgbClr val="FF0000"/>
                </a:solidFill>
              </a:rPr>
              <a:t>kesehatan</a:t>
            </a:r>
            <a:r>
              <a:rPr lang="en-AU" sz="2100" b="1" dirty="0">
                <a:solidFill>
                  <a:srgbClr val="FF0000"/>
                </a:solidFill>
              </a:rPr>
              <a:t> </a:t>
            </a:r>
            <a:r>
              <a:rPr lang="en-AU" sz="2100" b="1" dirty="0" err="1">
                <a:solidFill>
                  <a:srgbClr val="FF0000"/>
                </a:solidFill>
              </a:rPr>
              <a:t>perseorangan</a:t>
            </a:r>
            <a:r>
              <a:rPr lang="en-AU" sz="2100" b="1" dirty="0">
                <a:solidFill>
                  <a:srgbClr val="FF0000"/>
                </a:solidFill>
              </a:rPr>
              <a:t> </a:t>
            </a:r>
            <a:r>
              <a:rPr lang="en-AU" sz="2100" b="1" dirty="0" err="1">
                <a:solidFill>
                  <a:srgbClr val="FF0000"/>
                </a:solidFill>
              </a:rPr>
              <a:t>dan</a:t>
            </a:r>
            <a:r>
              <a:rPr lang="en-AU" sz="2100" b="1" dirty="0">
                <a:solidFill>
                  <a:srgbClr val="FF0000"/>
                </a:solidFill>
              </a:rPr>
              <a:t> </a:t>
            </a:r>
            <a:r>
              <a:rPr lang="en-AU" sz="2100" b="1" dirty="0" err="1">
                <a:solidFill>
                  <a:srgbClr val="FF0000"/>
                </a:solidFill>
              </a:rPr>
              <a:t>upaya</a:t>
            </a:r>
            <a:r>
              <a:rPr lang="en-AU" sz="2100" b="1" dirty="0">
                <a:solidFill>
                  <a:srgbClr val="FF0000"/>
                </a:solidFill>
              </a:rPr>
              <a:t> </a:t>
            </a:r>
            <a:r>
              <a:rPr lang="en-AU" sz="2100" b="1" dirty="0" err="1">
                <a:solidFill>
                  <a:srgbClr val="FF0000"/>
                </a:solidFill>
              </a:rPr>
              <a:t>kesehatan</a:t>
            </a:r>
            <a:r>
              <a:rPr lang="en-AU" sz="2100" b="1" dirty="0">
                <a:solidFill>
                  <a:srgbClr val="FF0000"/>
                </a:solidFill>
              </a:rPr>
              <a:t> </a:t>
            </a:r>
            <a:r>
              <a:rPr lang="en-AU" sz="2100" b="1" dirty="0" err="1">
                <a:solidFill>
                  <a:srgbClr val="FF0000"/>
                </a:solidFill>
              </a:rPr>
              <a:t>masyarakat</a:t>
            </a:r>
            <a:endParaRPr lang="en-AU" sz="2100" b="1" dirty="0">
              <a:solidFill>
                <a:srgbClr val="FF0000"/>
              </a:solidFill>
            </a:endParaRPr>
          </a:p>
        </p:txBody>
      </p:sp>
      <p:sp>
        <p:nvSpPr>
          <p:cNvPr id="6" name="TextBox 5"/>
          <p:cNvSpPr txBox="1"/>
          <p:nvPr/>
        </p:nvSpPr>
        <p:spPr>
          <a:xfrm>
            <a:off x="6775527" y="4079937"/>
            <a:ext cx="4844973" cy="2354491"/>
          </a:xfrm>
          <a:prstGeom prst="rect">
            <a:avLst/>
          </a:prstGeom>
          <a:solidFill>
            <a:schemeClr val="bg1"/>
          </a:solidFill>
        </p:spPr>
        <p:txBody>
          <a:bodyPr wrap="square" rtlCol="0">
            <a:spAutoFit/>
          </a:bodyPr>
          <a:lstStyle/>
          <a:p>
            <a:r>
              <a:rPr lang="en-AU" sz="2100" b="1" dirty="0" err="1"/>
              <a:t>Pasal</a:t>
            </a:r>
            <a:r>
              <a:rPr lang="en-AU" sz="2100" b="1" dirty="0"/>
              <a:t> 47 : </a:t>
            </a:r>
            <a:r>
              <a:rPr lang="en-AU" sz="2100" b="1" dirty="0" err="1"/>
              <a:t>Upaya</a:t>
            </a:r>
            <a:r>
              <a:rPr lang="en-AU" sz="2100" b="1" dirty="0"/>
              <a:t> </a:t>
            </a:r>
            <a:r>
              <a:rPr lang="en-AU" sz="2100" b="1" dirty="0" err="1"/>
              <a:t>kesehatan</a:t>
            </a:r>
            <a:r>
              <a:rPr lang="en-AU" sz="2100" b="1" dirty="0"/>
              <a:t> </a:t>
            </a:r>
            <a:r>
              <a:rPr lang="en-AU" sz="2100" b="1" dirty="0" err="1"/>
              <a:t>diselenggarakan</a:t>
            </a:r>
            <a:r>
              <a:rPr lang="en-AU" sz="2100" b="1" dirty="0"/>
              <a:t> </a:t>
            </a:r>
            <a:r>
              <a:rPr lang="en-AU" sz="2100" b="1" dirty="0" err="1"/>
              <a:t>dalam</a:t>
            </a:r>
            <a:r>
              <a:rPr lang="en-AU" sz="2100" b="1" dirty="0"/>
              <a:t> </a:t>
            </a:r>
            <a:r>
              <a:rPr lang="en-AU" sz="2100" b="1" dirty="0" err="1"/>
              <a:t>bentuk</a:t>
            </a:r>
            <a:r>
              <a:rPr lang="en-AU" sz="2100" b="1" dirty="0"/>
              <a:t> </a:t>
            </a:r>
            <a:r>
              <a:rPr lang="en-AU" sz="2100" b="1" dirty="0" err="1">
                <a:solidFill>
                  <a:srgbClr val="FF0000"/>
                </a:solidFill>
                <a:effectLst>
                  <a:outerShdw blurRad="38100" dist="38100" dir="2700000" algn="tl">
                    <a:srgbClr val="000000">
                      <a:alpha val="43137"/>
                    </a:srgbClr>
                  </a:outerShdw>
                </a:effectLst>
              </a:rPr>
              <a:t>kegiatan</a:t>
            </a:r>
            <a:r>
              <a:rPr lang="en-AU" sz="2100" b="1" dirty="0"/>
              <a:t> </a:t>
            </a:r>
            <a:r>
              <a:rPr lang="en-AU" sz="2100" b="1" dirty="0" err="1"/>
              <a:t>dengan</a:t>
            </a:r>
            <a:r>
              <a:rPr lang="en-AU" sz="2100" b="1" dirty="0"/>
              <a:t> </a:t>
            </a:r>
            <a:r>
              <a:rPr lang="en-AU" sz="2100" b="1" dirty="0" err="1">
                <a:solidFill>
                  <a:srgbClr val="FF0000"/>
                </a:solidFill>
                <a:effectLst>
                  <a:outerShdw blurRad="38100" dist="38100" dir="2700000" algn="tl">
                    <a:srgbClr val="000000">
                      <a:alpha val="43137"/>
                    </a:srgbClr>
                  </a:outerShdw>
                </a:effectLst>
              </a:rPr>
              <a:t>pendekatan</a:t>
            </a:r>
            <a:r>
              <a:rPr lang="en-AU" sz="2100" b="1" dirty="0">
                <a:solidFill>
                  <a:srgbClr val="FF0000"/>
                </a:solidFill>
                <a:effectLst>
                  <a:outerShdw blurRad="38100" dist="38100" dir="2700000" algn="tl">
                    <a:srgbClr val="000000">
                      <a:alpha val="43137"/>
                    </a:srgbClr>
                  </a:outerShdw>
                </a:effectLst>
              </a:rPr>
              <a:t> </a:t>
            </a:r>
            <a:r>
              <a:rPr lang="en-AU" sz="2100" b="1" dirty="0" err="1">
                <a:solidFill>
                  <a:srgbClr val="FF0000"/>
                </a:solidFill>
                <a:effectLst>
                  <a:outerShdw blurRad="38100" dist="38100" dir="2700000" algn="tl">
                    <a:srgbClr val="000000">
                      <a:alpha val="43137"/>
                    </a:srgbClr>
                  </a:outerShdw>
                </a:effectLst>
              </a:rPr>
              <a:t>promotif</a:t>
            </a:r>
            <a:r>
              <a:rPr lang="en-AU" sz="2100" b="1" dirty="0">
                <a:solidFill>
                  <a:srgbClr val="FF0000"/>
                </a:solidFill>
                <a:effectLst>
                  <a:outerShdw blurRad="38100" dist="38100" dir="2700000" algn="tl">
                    <a:srgbClr val="000000">
                      <a:alpha val="43137"/>
                    </a:srgbClr>
                  </a:outerShdw>
                </a:effectLst>
              </a:rPr>
              <a:t>, </a:t>
            </a:r>
            <a:r>
              <a:rPr lang="en-AU" sz="2100" b="1" dirty="0" err="1">
                <a:solidFill>
                  <a:srgbClr val="FF0000"/>
                </a:solidFill>
                <a:effectLst>
                  <a:outerShdw blurRad="38100" dist="38100" dir="2700000" algn="tl">
                    <a:srgbClr val="000000">
                      <a:alpha val="43137"/>
                    </a:srgbClr>
                  </a:outerShdw>
                </a:effectLst>
              </a:rPr>
              <a:t>preventif</a:t>
            </a:r>
            <a:r>
              <a:rPr lang="en-AU" sz="2100" b="1" dirty="0">
                <a:solidFill>
                  <a:srgbClr val="FF0000"/>
                </a:solidFill>
                <a:effectLst>
                  <a:outerShdw blurRad="38100" dist="38100" dir="2700000" algn="tl">
                    <a:srgbClr val="000000">
                      <a:alpha val="43137"/>
                    </a:srgbClr>
                  </a:outerShdw>
                </a:effectLst>
              </a:rPr>
              <a:t>,</a:t>
            </a:r>
            <a:r>
              <a:rPr lang="en-AU" sz="2100" b="1" dirty="0"/>
              <a:t> </a:t>
            </a:r>
            <a:r>
              <a:rPr lang="en-AU" sz="2100" b="1" dirty="0" err="1"/>
              <a:t>kuratif</a:t>
            </a:r>
            <a:r>
              <a:rPr lang="en-AU" sz="2100" b="1" dirty="0"/>
              <a:t>, </a:t>
            </a:r>
            <a:r>
              <a:rPr lang="en-AU" sz="2100" b="1" dirty="0" err="1"/>
              <a:t>dan</a:t>
            </a:r>
            <a:r>
              <a:rPr lang="en-AU" sz="2100" b="1" dirty="0"/>
              <a:t> </a:t>
            </a:r>
            <a:r>
              <a:rPr lang="en-AU" sz="2100" b="1" dirty="0" err="1"/>
              <a:t>rehabilitatif</a:t>
            </a:r>
            <a:r>
              <a:rPr lang="en-AU" sz="2100" b="1" dirty="0"/>
              <a:t> yang </a:t>
            </a:r>
            <a:r>
              <a:rPr lang="en-AU" sz="2100" b="1" dirty="0" err="1"/>
              <a:t>dilaksanakan</a:t>
            </a:r>
            <a:r>
              <a:rPr lang="en-AU" sz="2100" b="1" dirty="0"/>
              <a:t> </a:t>
            </a:r>
            <a:r>
              <a:rPr lang="en-AU" sz="2100" b="1" dirty="0" err="1"/>
              <a:t>secara</a:t>
            </a:r>
            <a:r>
              <a:rPr lang="en-AU" sz="2100" b="1" dirty="0"/>
              <a:t> </a:t>
            </a:r>
            <a:r>
              <a:rPr lang="en-AU" sz="2100" b="1" dirty="0" err="1"/>
              <a:t>terpadu</a:t>
            </a:r>
            <a:r>
              <a:rPr lang="en-AU" sz="2100" b="1" dirty="0"/>
              <a:t>, </a:t>
            </a:r>
            <a:r>
              <a:rPr lang="en-AU" sz="2100" b="1" dirty="0" err="1"/>
              <a:t>menyeluruh</a:t>
            </a:r>
            <a:r>
              <a:rPr lang="en-AU" sz="2100" b="1" dirty="0"/>
              <a:t>, </a:t>
            </a:r>
            <a:r>
              <a:rPr lang="en-AU" sz="2100" b="1" dirty="0" err="1"/>
              <a:t>dan</a:t>
            </a:r>
            <a:r>
              <a:rPr lang="en-AU" sz="2100" b="1" dirty="0"/>
              <a:t> </a:t>
            </a:r>
            <a:r>
              <a:rPr lang="en-AU" sz="2100" b="1" dirty="0" err="1"/>
              <a:t>berkesinambungan</a:t>
            </a:r>
            <a:r>
              <a:rPr lang="en-AU" sz="2100" b="1" dirty="0"/>
              <a:t>.  </a:t>
            </a:r>
          </a:p>
        </p:txBody>
      </p:sp>
      <p:sp>
        <p:nvSpPr>
          <p:cNvPr id="7" name="Up Arrow 6"/>
          <p:cNvSpPr/>
          <p:nvPr/>
        </p:nvSpPr>
        <p:spPr>
          <a:xfrm>
            <a:off x="4671799" y="3025176"/>
            <a:ext cx="3096344" cy="914957"/>
          </a:xfrm>
          <a:prstGeom prst="upArrow">
            <a:avLst/>
          </a:prstGeom>
          <a:solidFill>
            <a:srgbClr val="ED7D3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927532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p:cNvPicPr>
            <a:picLocks noGrp="1" noChangeAspect="1"/>
          </p:cNvPicPr>
          <p:nvPr>
            <p:ph idx="1"/>
          </p:nvPr>
        </p:nvPicPr>
        <p:blipFill rotWithShape="1">
          <a:blip r:embed="rId2">
            <a:extLst>
              <a:ext uri="{28A0092B-C50C-407E-A947-70E740481C1C}">
                <a14:useLocalDpi xmlns:a14="http://schemas.microsoft.com/office/drawing/2010/main" val="0"/>
              </a:ext>
            </a:extLst>
          </a:blip>
          <a:srcRect t="52330"/>
          <a:stretch/>
        </p:blipFill>
        <p:spPr>
          <a:xfrm>
            <a:off x="593166" y="1574801"/>
            <a:ext cx="11080375" cy="5003800"/>
          </a:xfrm>
        </p:spPr>
      </p:pic>
      <p:pic>
        <p:nvPicPr>
          <p:cNvPr id="4" name="Content Placeholder 7"/>
          <p:cNvPicPr>
            <a:picLocks noChangeAspect="1"/>
          </p:cNvPicPr>
          <p:nvPr/>
        </p:nvPicPr>
        <p:blipFill rotWithShape="1">
          <a:blip r:embed="rId2">
            <a:extLst>
              <a:ext uri="{28A0092B-C50C-407E-A947-70E740481C1C}">
                <a14:useLocalDpi xmlns:a14="http://schemas.microsoft.com/office/drawing/2010/main" val="0"/>
              </a:ext>
            </a:extLst>
          </a:blip>
          <a:srcRect t="22295" b="72939"/>
          <a:stretch/>
        </p:blipFill>
        <p:spPr>
          <a:xfrm>
            <a:off x="593166" y="1041401"/>
            <a:ext cx="11080375" cy="533400"/>
          </a:xfrm>
          <a:prstGeom prst="rect">
            <a:avLst/>
          </a:prstGeom>
        </p:spPr>
      </p:pic>
      <p:sp>
        <p:nvSpPr>
          <p:cNvPr id="6" name="Title 1"/>
          <p:cNvSpPr>
            <a:spLocks noGrp="1"/>
          </p:cNvSpPr>
          <p:nvPr>
            <p:ph type="title"/>
          </p:nvPr>
        </p:nvSpPr>
        <p:spPr>
          <a:xfrm>
            <a:off x="1371600" y="255494"/>
            <a:ext cx="9601200" cy="605118"/>
          </a:xfrm>
        </p:spPr>
        <p:txBody>
          <a:bodyPr>
            <a:normAutofit fontScale="90000"/>
          </a:bodyPr>
          <a:lstStyle/>
          <a:p>
            <a:r>
              <a:rPr lang="en-US"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PROFIL KESEHATAN KELUARGA</a:t>
            </a:r>
            <a:endParaRPr lang="en-US" dirty="0"/>
          </a:p>
        </p:txBody>
      </p:sp>
    </p:spTree>
    <p:extLst>
      <p:ext uri="{BB962C8B-B14F-4D97-AF65-F5344CB8AC3E}">
        <p14:creationId xmlns:p14="http://schemas.microsoft.com/office/powerpoint/2010/main" val="82861382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b="55905"/>
          <a:stretch/>
        </p:blipFill>
        <p:spPr>
          <a:xfrm>
            <a:off x="542366" y="980869"/>
            <a:ext cx="11150600" cy="5292931"/>
          </a:xfrm>
        </p:spPr>
      </p:pic>
      <p:sp>
        <p:nvSpPr>
          <p:cNvPr id="5" name="Title 1"/>
          <p:cNvSpPr>
            <a:spLocks noGrp="1"/>
          </p:cNvSpPr>
          <p:nvPr>
            <p:ph type="title"/>
          </p:nvPr>
        </p:nvSpPr>
        <p:spPr>
          <a:xfrm>
            <a:off x="1371600" y="363070"/>
            <a:ext cx="9601200" cy="605118"/>
          </a:xfrm>
        </p:spPr>
        <p:txBody>
          <a:bodyPr>
            <a:normAutofit fontScale="90000"/>
          </a:bodyPr>
          <a:lstStyle/>
          <a:p>
            <a:r>
              <a:rPr lang="en-US"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PROFIL KESEHATAN KELUARGA</a:t>
            </a:r>
            <a:endParaRPr lang="en-US" dirty="0"/>
          </a:p>
        </p:txBody>
      </p:sp>
    </p:spTree>
    <p:extLst>
      <p:ext uri="{BB962C8B-B14F-4D97-AF65-F5344CB8AC3E}">
        <p14:creationId xmlns:p14="http://schemas.microsoft.com/office/powerpoint/2010/main" val="358854469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43243"/>
          <a:stretch/>
        </p:blipFill>
        <p:spPr>
          <a:xfrm>
            <a:off x="649942" y="1016000"/>
            <a:ext cx="11150600" cy="5357906"/>
          </a:xfrm>
        </p:spPr>
      </p:pic>
      <p:sp>
        <p:nvSpPr>
          <p:cNvPr id="5" name="Title 1"/>
          <p:cNvSpPr>
            <a:spLocks noGrp="1"/>
          </p:cNvSpPr>
          <p:nvPr>
            <p:ph type="title"/>
          </p:nvPr>
        </p:nvSpPr>
        <p:spPr>
          <a:xfrm>
            <a:off x="1371600" y="336176"/>
            <a:ext cx="9601200" cy="605118"/>
          </a:xfrm>
        </p:spPr>
        <p:txBody>
          <a:bodyPr>
            <a:normAutofit fontScale="90000"/>
          </a:bodyPr>
          <a:lstStyle/>
          <a:p>
            <a:r>
              <a:rPr lang="en-US"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PROFIL KESEHATAN KELUARGA</a:t>
            </a:r>
            <a:endParaRPr lang="en-US" dirty="0"/>
          </a:p>
        </p:txBody>
      </p:sp>
    </p:spTree>
    <p:extLst>
      <p:ext uri="{BB962C8B-B14F-4D97-AF65-F5344CB8AC3E}">
        <p14:creationId xmlns:p14="http://schemas.microsoft.com/office/powerpoint/2010/main" val="391601678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43217" y="1371600"/>
            <a:ext cx="11057965" cy="4894727"/>
          </a:xfrm>
        </p:spPr>
      </p:pic>
      <p:sp>
        <p:nvSpPr>
          <p:cNvPr id="6" name="Title 1"/>
          <p:cNvSpPr txBox="1">
            <a:spLocks/>
          </p:cNvSpPr>
          <p:nvPr/>
        </p:nvSpPr>
        <p:spPr>
          <a:xfrm>
            <a:off x="1371600" y="524434"/>
            <a:ext cx="9601200" cy="605118"/>
          </a:xfrm>
          <a:prstGeom prst="rect">
            <a:avLst/>
          </a:prstGeom>
          <a:effectLst/>
        </p:spPr>
        <p:txBody>
          <a:bodyPr vert="horz" lIns="91440" tIns="45720" rIns="91440" bIns="45720" rtlCol="0" anchor="ctr">
            <a:normAutofit fontScale="90000" lnSpcReduction="20000"/>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b="1"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PROFIL KESEHATAN KELUARGA</a:t>
            </a:r>
            <a:endParaRPr lang="en-US" dirty="0"/>
          </a:p>
        </p:txBody>
      </p:sp>
    </p:spTree>
    <p:extLst>
      <p:ext uri="{BB962C8B-B14F-4D97-AF65-F5344CB8AC3E}">
        <p14:creationId xmlns:p14="http://schemas.microsoft.com/office/powerpoint/2010/main" val="378449276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p:cNvPicPr>
            <a:picLocks noChangeAspect="1" noChangeArrowheads="1"/>
          </p:cNvPicPr>
          <p:nvPr/>
        </p:nvPicPr>
        <p:blipFill>
          <a:blip r:embed="rId2"/>
          <a:srcRect/>
          <a:stretch>
            <a:fillRect/>
          </a:stretch>
        </p:blipFill>
        <p:spPr bwMode="auto">
          <a:xfrm>
            <a:off x="1835511" y="2001623"/>
            <a:ext cx="7436119" cy="3501205"/>
          </a:xfrm>
          <a:prstGeom prst="rect">
            <a:avLst/>
          </a:prstGeom>
          <a:noFill/>
          <a:ln w="9525">
            <a:noFill/>
            <a:miter lim="800000"/>
            <a:headEnd/>
            <a:tailEnd/>
          </a:ln>
          <a:effectLst/>
        </p:spPr>
      </p:pic>
      <p:pic>
        <p:nvPicPr>
          <p:cNvPr id="4" name="Picture 10" descr="G:\BAHAR-HPU\PINKESGA\scan0001.jpg"/>
          <p:cNvPicPr>
            <a:picLocks noChangeAspect="1" noChangeArrowheads="1"/>
          </p:cNvPicPr>
          <p:nvPr/>
        </p:nvPicPr>
        <p:blipFill>
          <a:blip r:embed="rId3" cstate="print"/>
          <a:srcRect t="721" r="1605" b="721"/>
          <a:stretch>
            <a:fillRect/>
          </a:stretch>
        </p:blipFill>
        <p:spPr bwMode="auto">
          <a:xfrm>
            <a:off x="9271628" y="2768607"/>
            <a:ext cx="1432181" cy="1967235"/>
          </a:xfrm>
          <a:prstGeom prst="rect">
            <a:avLst/>
          </a:prstGeom>
          <a:noFill/>
        </p:spPr>
      </p:pic>
      <p:sp>
        <p:nvSpPr>
          <p:cNvPr id="5" name="TextBox 4"/>
          <p:cNvSpPr txBox="1"/>
          <p:nvPr/>
        </p:nvSpPr>
        <p:spPr>
          <a:xfrm>
            <a:off x="2494379" y="861084"/>
            <a:ext cx="6868587" cy="1077218"/>
          </a:xfrm>
          <a:prstGeom prst="rect">
            <a:avLst/>
          </a:prstGeom>
          <a:noFill/>
        </p:spPr>
        <p:txBody>
          <a:bodyPr wrap="none" rtlCol="0">
            <a:spAutoFit/>
          </a:bodyPr>
          <a:lstStyle/>
          <a:p>
            <a:r>
              <a:rPr lang="en-US" sz="3200" dirty="0" err="1">
                <a:latin typeface="Berlin Sans FB Demi" panose="020E0802020502020306" pitchFamily="34" charset="0"/>
              </a:rPr>
              <a:t>Paket</a:t>
            </a:r>
            <a:r>
              <a:rPr lang="en-US" sz="3200" dirty="0">
                <a:latin typeface="Berlin Sans FB Demi" panose="020E0802020502020306" pitchFamily="34" charset="0"/>
              </a:rPr>
              <a:t> </a:t>
            </a:r>
            <a:r>
              <a:rPr lang="en-US" sz="3200" dirty="0" err="1">
                <a:latin typeface="Berlin Sans FB Demi" panose="020E0802020502020306" pitchFamily="34" charset="0"/>
              </a:rPr>
              <a:t>Informasi</a:t>
            </a:r>
            <a:r>
              <a:rPr lang="en-US" sz="3200" dirty="0">
                <a:latin typeface="Berlin Sans FB Demi" panose="020E0802020502020306" pitchFamily="34" charset="0"/>
              </a:rPr>
              <a:t> </a:t>
            </a:r>
            <a:r>
              <a:rPr lang="en-US" sz="3200" dirty="0" err="1">
                <a:latin typeface="Berlin Sans FB Demi" panose="020E0802020502020306" pitchFamily="34" charset="0"/>
              </a:rPr>
              <a:t>Kesehatan</a:t>
            </a:r>
            <a:r>
              <a:rPr lang="en-US" sz="3200" dirty="0">
                <a:latin typeface="Berlin Sans FB Demi" panose="020E0802020502020306" pitchFamily="34" charset="0"/>
              </a:rPr>
              <a:t> </a:t>
            </a:r>
            <a:r>
              <a:rPr lang="en-US" sz="3200" dirty="0" err="1" smtClean="0">
                <a:latin typeface="Berlin Sans FB Demi" panose="020E0802020502020306" pitchFamily="34" charset="0"/>
              </a:rPr>
              <a:t>Keluarga</a:t>
            </a:r>
            <a:endParaRPr lang="en-US" sz="3200" dirty="0" smtClean="0">
              <a:latin typeface="Berlin Sans FB Demi" panose="020E0802020502020306" pitchFamily="34" charset="0"/>
            </a:endParaRPr>
          </a:p>
          <a:p>
            <a:pPr algn="ctr"/>
            <a:r>
              <a:rPr lang="en-US" sz="3200" dirty="0" smtClean="0">
                <a:latin typeface="Berlin Sans FB Demi" panose="020E0802020502020306" pitchFamily="34" charset="0"/>
              </a:rPr>
              <a:t>(PINKESGA)</a:t>
            </a:r>
            <a:endParaRPr lang="en-US" sz="3200" dirty="0">
              <a:latin typeface="Berlin Sans FB Demi" panose="020E0802020502020306" pitchFamily="34" charset="0"/>
            </a:endParaRPr>
          </a:p>
        </p:txBody>
      </p:sp>
      <p:sp>
        <p:nvSpPr>
          <p:cNvPr id="6" name="TextBox 5"/>
          <p:cNvSpPr txBox="1"/>
          <p:nvPr/>
        </p:nvSpPr>
        <p:spPr>
          <a:xfrm>
            <a:off x="2494379" y="5502824"/>
            <a:ext cx="4782492" cy="369332"/>
          </a:xfrm>
          <a:prstGeom prst="rect">
            <a:avLst/>
          </a:prstGeom>
          <a:noFill/>
        </p:spPr>
        <p:txBody>
          <a:bodyPr wrap="none" rtlCol="0">
            <a:spAutoFit/>
          </a:bodyPr>
          <a:lstStyle/>
          <a:p>
            <a:r>
              <a:rPr lang="en-US" b="1" dirty="0"/>
              <a:t>DAN LAIN2 SESUAI KEBUTUHAN LOKAL</a:t>
            </a:r>
          </a:p>
        </p:txBody>
      </p:sp>
    </p:spTree>
    <p:extLst>
      <p:ext uri="{BB962C8B-B14F-4D97-AF65-F5344CB8AC3E}">
        <p14:creationId xmlns:p14="http://schemas.microsoft.com/office/powerpoint/2010/main" val="168686681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66059" y="644613"/>
            <a:ext cx="7886700" cy="687058"/>
          </a:xfrm>
        </p:spPr>
        <p:txBody>
          <a:bodyPr>
            <a:normAutofit fontScale="90000"/>
          </a:bodyPr>
          <a:lstStyle/>
          <a:p>
            <a:r>
              <a:rPr lang="en-US" dirty="0" smtClean="0">
                <a:solidFill>
                  <a:srgbClr val="C00000"/>
                </a:solidFill>
                <a:latin typeface="Berlin Sans FB Demi" panose="020E0802020502020306" pitchFamily="34" charset="0"/>
              </a:rPr>
              <a:t>Bina Wilayah</a:t>
            </a:r>
            <a:endParaRPr lang="en-US" dirty="0">
              <a:solidFill>
                <a:srgbClr val="C00000"/>
              </a:solidFill>
              <a:latin typeface="Berlin Sans FB Demi" panose="020E0802020502020306"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237883120"/>
              </p:ext>
            </p:extLst>
          </p:nvPr>
        </p:nvGraphicFramePr>
        <p:xfrm>
          <a:off x="1808215" y="4524909"/>
          <a:ext cx="8315160" cy="2086543"/>
        </p:xfrm>
        <a:graphic>
          <a:graphicData uri="http://schemas.openxmlformats.org/drawingml/2006/table">
            <a:tbl>
              <a:tblPr firstRow="1" bandRow="1">
                <a:tableStyleId>{5C22544A-7EE6-4342-B048-85BDC9FD1C3A}</a:tableStyleId>
              </a:tblPr>
              <a:tblGrid>
                <a:gridCol w="3049819"/>
                <a:gridCol w="5265341"/>
              </a:tblGrid>
              <a:tr h="466048">
                <a:tc>
                  <a:txBody>
                    <a:bodyPr/>
                    <a:lstStyle/>
                    <a:p>
                      <a:r>
                        <a:rPr lang="id-ID" sz="2000" noProof="0" dirty="0" smtClean="0">
                          <a:latin typeface="Berlin Sans FB Demi" panose="020E0802020502020306" pitchFamily="34" charset="0"/>
                        </a:rPr>
                        <a:t>Staf</a:t>
                      </a:r>
                      <a:r>
                        <a:rPr lang="id-ID" sz="2000" baseline="0" noProof="0" dirty="0" smtClean="0">
                          <a:latin typeface="Berlin Sans FB Demi" panose="020E0802020502020306" pitchFamily="34" charset="0"/>
                        </a:rPr>
                        <a:t> </a:t>
                      </a:r>
                      <a:r>
                        <a:rPr lang="en-US" sz="2000" baseline="0" noProof="0" dirty="0" smtClean="0">
                          <a:latin typeface="Berlin Sans FB Demi" panose="020E0802020502020306" pitchFamily="34" charset="0"/>
                        </a:rPr>
                        <a:t>/ </a:t>
                      </a:r>
                      <a:r>
                        <a:rPr lang="en-US" sz="2000" baseline="0" noProof="0" dirty="0" err="1" smtClean="0">
                          <a:latin typeface="Berlin Sans FB Demi" panose="020E0802020502020306" pitchFamily="34" charset="0"/>
                        </a:rPr>
                        <a:t>tim</a:t>
                      </a:r>
                      <a:r>
                        <a:rPr lang="en-US" sz="2000" baseline="0" noProof="0" dirty="0" smtClean="0">
                          <a:latin typeface="Berlin Sans FB Demi" panose="020E0802020502020306" pitchFamily="34" charset="0"/>
                        </a:rPr>
                        <a:t> </a:t>
                      </a:r>
                      <a:r>
                        <a:rPr lang="id-ID" sz="2000" baseline="0" noProof="0" dirty="0" smtClean="0">
                          <a:latin typeface="Berlin Sans FB Demi" panose="020E0802020502020306" pitchFamily="34" charset="0"/>
                        </a:rPr>
                        <a:t>Puskesmas</a:t>
                      </a:r>
                      <a:endParaRPr lang="id-ID" sz="2000" noProof="0" dirty="0">
                        <a:latin typeface="Berlin Sans FB Demi" panose="020E0802020502020306" pitchFamily="34" charset="0"/>
                      </a:endParaRPr>
                    </a:p>
                  </a:txBody>
                  <a:tcPr/>
                </a:tc>
                <a:tc>
                  <a:txBody>
                    <a:bodyPr/>
                    <a:lstStyle/>
                    <a:p>
                      <a:r>
                        <a:rPr lang="en-US" sz="2000" noProof="0" dirty="0" err="1" smtClean="0">
                          <a:latin typeface="Berlin Sans FB Demi" panose="020E0802020502020306" pitchFamily="34" charset="0"/>
                        </a:rPr>
                        <a:t>Keluarga</a:t>
                      </a:r>
                      <a:r>
                        <a:rPr lang="en-US" sz="2000" noProof="0" dirty="0" smtClean="0">
                          <a:latin typeface="Berlin Sans FB Demi" panose="020E0802020502020306" pitchFamily="34" charset="0"/>
                        </a:rPr>
                        <a:t> / </a:t>
                      </a:r>
                      <a:r>
                        <a:rPr lang="id-ID" sz="2000" noProof="0" dirty="0" smtClean="0">
                          <a:latin typeface="Berlin Sans FB Demi" panose="020E0802020502020306" pitchFamily="34" charset="0"/>
                        </a:rPr>
                        <a:t>Desa Binaan</a:t>
                      </a:r>
                      <a:endParaRPr lang="id-ID" sz="2000" noProof="0" dirty="0">
                        <a:latin typeface="Berlin Sans FB Demi" panose="020E0802020502020306" pitchFamily="34" charset="0"/>
                      </a:endParaRPr>
                    </a:p>
                  </a:txBody>
                  <a:tcPr/>
                </a:tc>
              </a:tr>
              <a:tr h="370840">
                <a:tc>
                  <a:txBody>
                    <a:bodyPr/>
                    <a:lstStyle/>
                    <a:p>
                      <a:r>
                        <a:rPr lang="id-ID" sz="2000" noProof="0" dirty="0" smtClean="0">
                          <a:latin typeface="Berlin Sans FB Demi" panose="020E0802020502020306" pitchFamily="34" charset="0"/>
                        </a:rPr>
                        <a:t>Staf </a:t>
                      </a:r>
                      <a:r>
                        <a:rPr lang="en-US" sz="2000" noProof="0" dirty="0" smtClean="0">
                          <a:latin typeface="Berlin Sans FB Demi" panose="020E0802020502020306" pitchFamily="34" charset="0"/>
                        </a:rPr>
                        <a:t>/ </a:t>
                      </a:r>
                      <a:r>
                        <a:rPr lang="en-US" sz="2000" noProof="0" dirty="0" err="1" smtClean="0">
                          <a:latin typeface="Berlin Sans FB Demi" panose="020E0802020502020306" pitchFamily="34" charset="0"/>
                        </a:rPr>
                        <a:t>tim</a:t>
                      </a:r>
                      <a:r>
                        <a:rPr lang="en-US" sz="2000" noProof="0" dirty="0" smtClean="0">
                          <a:latin typeface="Berlin Sans FB Demi" panose="020E0802020502020306" pitchFamily="34" charset="0"/>
                        </a:rPr>
                        <a:t> </a:t>
                      </a:r>
                      <a:r>
                        <a:rPr lang="id-ID" sz="2000" noProof="0" dirty="0" smtClean="0">
                          <a:latin typeface="Berlin Sans FB Demi" panose="020E0802020502020306" pitchFamily="34" charset="0"/>
                        </a:rPr>
                        <a:t>1</a:t>
                      </a:r>
                      <a:endParaRPr lang="id-ID" sz="2000" noProof="0" dirty="0">
                        <a:latin typeface="Berlin Sans FB Demi" panose="020E0802020502020306" pitchFamily="34" charset="0"/>
                      </a:endParaRPr>
                    </a:p>
                  </a:txBody>
                  <a:tcPr/>
                </a:tc>
                <a:tc>
                  <a:txBody>
                    <a:bodyPr/>
                    <a:lstStyle/>
                    <a:p>
                      <a:r>
                        <a:rPr lang="en-US" sz="2000" noProof="0" dirty="0" err="1" smtClean="0">
                          <a:latin typeface="Berlin Sans FB Demi" panose="020E0802020502020306" pitchFamily="34" charset="0"/>
                        </a:rPr>
                        <a:t>Kelg</a:t>
                      </a:r>
                      <a:r>
                        <a:rPr lang="en-US" sz="2000" noProof="0" dirty="0" smtClean="0">
                          <a:latin typeface="Berlin Sans FB Demi" panose="020E0802020502020306" pitchFamily="34" charset="0"/>
                        </a:rPr>
                        <a:t> </a:t>
                      </a:r>
                      <a:r>
                        <a:rPr lang="en-US" sz="2000" baseline="0" noProof="0" dirty="0" smtClean="0">
                          <a:latin typeface="Berlin Sans FB Demi" panose="020E0802020502020306" pitchFamily="34" charset="0"/>
                        </a:rPr>
                        <a:t> / </a:t>
                      </a:r>
                      <a:r>
                        <a:rPr lang="id-ID" sz="2000" noProof="0" dirty="0" smtClean="0">
                          <a:latin typeface="Berlin Sans FB Demi" panose="020E0802020502020306" pitchFamily="34" charset="0"/>
                        </a:rPr>
                        <a:t>Desa</a:t>
                      </a:r>
                      <a:r>
                        <a:rPr lang="id-ID" sz="2000" baseline="0" noProof="0" dirty="0" smtClean="0">
                          <a:latin typeface="Berlin Sans FB Demi" panose="020E0802020502020306" pitchFamily="34" charset="0"/>
                        </a:rPr>
                        <a:t> A, B, C</a:t>
                      </a:r>
                      <a:endParaRPr lang="id-ID" sz="2000" noProof="0" dirty="0">
                        <a:latin typeface="Berlin Sans FB Demi" panose="020E0802020502020306" pitchFamily="34" charset="0"/>
                      </a:endParaRPr>
                    </a:p>
                  </a:txBody>
                  <a:tcPr/>
                </a:tc>
              </a:tr>
              <a:tr h="370840">
                <a:tc>
                  <a:txBody>
                    <a:bodyPr/>
                    <a:lstStyle/>
                    <a:p>
                      <a:r>
                        <a:rPr lang="id-ID" sz="2000" noProof="0" dirty="0" smtClean="0">
                          <a:latin typeface="Berlin Sans FB Demi" panose="020E0802020502020306" pitchFamily="34" charset="0"/>
                        </a:rPr>
                        <a:t>Staf </a:t>
                      </a:r>
                      <a:r>
                        <a:rPr lang="en-US" sz="2000" noProof="0" dirty="0" smtClean="0">
                          <a:latin typeface="Berlin Sans FB Demi" panose="020E0802020502020306" pitchFamily="34" charset="0"/>
                        </a:rPr>
                        <a:t>/ </a:t>
                      </a:r>
                      <a:r>
                        <a:rPr lang="en-US" sz="2000" noProof="0" dirty="0" err="1" smtClean="0">
                          <a:latin typeface="Berlin Sans FB Demi" panose="020E0802020502020306" pitchFamily="34" charset="0"/>
                        </a:rPr>
                        <a:t>tim</a:t>
                      </a:r>
                      <a:r>
                        <a:rPr lang="en-US" sz="2000" noProof="0" dirty="0" smtClean="0">
                          <a:latin typeface="Berlin Sans FB Demi" panose="020E0802020502020306" pitchFamily="34" charset="0"/>
                        </a:rPr>
                        <a:t> </a:t>
                      </a:r>
                      <a:r>
                        <a:rPr lang="id-ID" sz="2000" noProof="0" dirty="0" smtClean="0">
                          <a:latin typeface="Berlin Sans FB Demi" panose="020E0802020502020306" pitchFamily="34" charset="0"/>
                        </a:rPr>
                        <a:t>2</a:t>
                      </a:r>
                      <a:endParaRPr lang="id-ID" sz="2000" noProof="0" dirty="0">
                        <a:latin typeface="Berlin Sans FB Demi" panose="020E0802020502020306" pitchFamily="34" charset="0"/>
                      </a:endParaRPr>
                    </a:p>
                  </a:txBody>
                  <a:tcPr/>
                </a:tc>
                <a:tc>
                  <a:txBody>
                    <a:bodyPr/>
                    <a:lstStyle/>
                    <a:p>
                      <a:r>
                        <a:rPr lang="en-US" sz="2000" noProof="0" dirty="0" err="1" smtClean="0">
                          <a:latin typeface="Berlin Sans FB Demi" panose="020E0802020502020306" pitchFamily="34" charset="0"/>
                        </a:rPr>
                        <a:t>Kelg</a:t>
                      </a:r>
                      <a:r>
                        <a:rPr lang="en-US" sz="2000" noProof="0" dirty="0" smtClean="0">
                          <a:latin typeface="Berlin Sans FB Demi" panose="020E0802020502020306" pitchFamily="34" charset="0"/>
                        </a:rPr>
                        <a:t> / </a:t>
                      </a:r>
                      <a:r>
                        <a:rPr lang="id-ID" sz="2000" noProof="0" dirty="0" smtClean="0">
                          <a:latin typeface="Berlin Sans FB Demi" panose="020E0802020502020306" pitchFamily="34" charset="0"/>
                        </a:rPr>
                        <a:t>Desa D, E, F, G</a:t>
                      </a:r>
                      <a:endParaRPr lang="id-ID" sz="2000" noProof="0" dirty="0">
                        <a:latin typeface="Berlin Sans FB Demi" panose="020E0802020502020306" pitchFamily="34" charset="0"/>
                      </a:endParaRPr>
                    </a:p>
                  </a:txBody>
                  <a:tcPr/>
                </a:tc>
              </a:tr>
              <a:tr h="431775">
                <a:tc>
                  <a:txBody>
                    <a:bodyPr/>
                    <a:lstStyle/>
                    <a:p>
                      <a:r>
                        <a:rPr lang="id-ID" sz="2000" noProof="0" dirty="0" smtClean="0">
                          <a:latin typeface="Berlin Sans FB Demi" panose="020E0802020502020306" pitchFamily="34" charset="0"/>
                        </a:rPr>
                        <a:t>Staf </a:t>
                      </a:r>
                      <a:r>
                        <a:rPr lang="en-US" sz="2000" noProof="0" dirty="0" smtClean="0">
                          <a:latin typeface="Berlin Sans FB Demi" panose="020E0802020502020306" pitchFamily="34" charset="0"/>
                        </a:rPr>
                        <a:t>/ </a:t>
                      </a:r>
                      <a:r>
                        <a:rPr lang="en-US" sz="2000" noProof="0" dirty="0" err="1" smtClean="0">
                          <a:latin typeface="Berlin Sans FB Demi" panose="020E0802020502020306" pitchFamily="34" charset="0"/>
                        </a:rPr>
                        <a:t>tim</a:t>
                      </a:r>
                      <a:r>
                        <a:rPr lang="en-US" sz="2000" noProof="0" dirty="0" smtClean="0">
                          <a:latin typeface="Berlin Sans FB Demi" panose="020E0802020502020306" pitchFamily="34" charset="0"/>
                        </a:rPr>
                        <a:t> </a:t>
                      </a:r>
                      <a:r>
                        <a:rPr lang="id-ID" sz="2000" noProof="0" dirty="0" smtClean="0">
                          <a:latin typeface="Berlin Sans FB Demi" panose="020E0802020502020306" pitchFamily="34" charset="0"/>
                        </a:rPr>
                        <a:t>3</a:t>
                      </a:r>
                      <a:endParaRPr lang="id-ID" sz="2000" noProof="0" dirty="0">
                        <a:latin typeface="Berlin Sans FB Demi" panose="020E0802020502020306" pitchFamily="34" charset="0"/>
                      </a:endParaRPr>
                    </a:p>
                  </a:txBody>
                  <a:tcPr/>
                </a:tc>
                <a:tc>
                  <a:txBody>
                    <a:bodyPr/>
                    <a:lstStyle/>
                    <a:p>
                      <a:r>
                        <a:rPr lang="en-US" sz="2000" noProof="0" dirty="0" err="1" smtClean="0">
                          <a:latin typeface="Berlin Sans FB Demi" panose="020E0802020502020306" pitchFamily="34" charset="0"/>
                        </a:rPr>
                        <a:t>Kelg</a:t>
                      </a:r>
                      <a:r>
                        <a:rPr lang="en-US" sz="2000" noProof="0" dirty="0" smtClean="0">
                          <a:latin typeface="Berlin Sans FB Demi" panose="020E0802020502020306" pitchFamily="34" charset="0"/>
                        </a:rPr>
                        <a:t> / </a:t>
                      </a:r>
                      <a:r>
                        <a:rPr lang="id-ID" sz="2000" noProof="0" dirty="0" smtClean="0">
                          <a:latin typeface="Berlin Sans FB Demi" panose="020E0802020502020306" pitchFamily="34" charset="0"/>
                        </a:rPr>
                        <a:t>Desa H, I, J</a:t>
                      </a:r>
                      <a:endParaRPr lang="id-ID" sz="2000" noProof="0" dirty="0">
                        <a:latin typeface="Berlin Sans FB Demi" panose="020E0802020502020306" pitchFamily="34" charset="0"/>
                      </a:endParaRPr>
                    </a:p>
                  </a:txBody>
                  <a:tcPr/>
                </a:tc>
              </a:tr>
              <a:tr h="370840">
                <a:tc>
                  <a:txBody>
                    <a:bodyPr/>
                    <a:lstStyle/>
                    <a:p>
                      <a:r>
                        <a:rPr lang="id-ID" sz="2000" noProof="0" dirty="0" smtClean="0">
                          <a:latin typeface="Berlin Sans FB Demi" panose="020E0802020502020306" pitchFamily="34" charset="0"/>
                        </a:rPr>
                        <a:t>D</a:t>
                      </a:r>
                      <a:r>
                        <a:rPr lang="en-US" sz="2000" noProof="0" dirty="0" err="1" smtClean="0">
                          <a:latin typeface="Berlin Sans FB Demi" panose="020E0802020502020306" pitchFamily="34" charset="0"/>
                        </a:rPr>
                        <a:t>st</a:t>
                      </a:r>
                      <a:endParaRPr lang="id-ID" sz="2000" noProof="0" dirty="0">
                        <a:latin typeface="Berlin Sans FB Demi" panose="020E0802020502020306" pitchFamily="34" charset="0"/>
                      </a:endParaRPr>
                    </a:p>
                  </a:txBody>
                  <a:tcPr/>
                </a:tc>
                <a:tc>
                  <a:txBody>
                    <a:bodyPr/>
                    <a:lstStyle/>
                    <a:p>
                      <a:endParaRPr lang="id-ID" sz="2000" noProof="0" dirty="0">
                        <a:latin typeface="Berlin Sans FB Demi" panose="020E0802020502020306" pitchFamily="34" charset="0"/>
                      </a:endParaRPr>
                    </a:p>
                  </a:txBody>
                  <a:tcPr/>
                </a:tc>
              </a:tr>
            </a:tbl>
          </a:graphicData>
        </a:graphic>
      </p:graphicFrame>
      <p:sp>
        <p:nvSpPr>
          <p:cNvPr id="5" name="TextBox 4"/>
          <p:cNvSpPr txBox="1"/>
          <p:nvPr/>
        </p:nvSpPr>
        <p:spPr>
          <a:xfrm>
            <a:off x="538163" y="1456395"/>
            <a:ext cx="11242857" cy="3046988"/>
          </a:xfrm>
          <a:prstGeom prst="rect">
            <a:avLst/>
          </a:prstGeom>
          <a:noFill/>
        </p:spPr>
        <p:txBody>
          <a:bodyPr wrap="square" rtlCol="0">
            <a:spAutoFit/>
          </a:bodyPr>
          <a:lstStyle/>
          <a:p>
            <a:pPr marL="457200" indent="-457200">
              <a:buFont typeface="Arial" panose="020B0604020202020204" pitchFamily="34" charset="0"/>
              <a:buChar char="•"/>
            </a:pPr>
            <a:r>
              <a:rPr lang="id-ID" sz="2400" dirty="0" smtClean="0">
                <a:latin typeface="Berlin Sans FB Demi" panose="020E0802020502020306" pitchFamily="34" charset="0"/>
              </a:rPr>
              <a:t>Wilayah Kerja Puskesmas Bisa Dibagi Menjadi Beberapa Wilayah Binaan</a:t>
            </a:r>
          </a:p>
          <a:p>
            <a:pPr marL="457200" indent="-457200">
              <a:buFont typeface="Arial" panose="020B0604020202020204" pitchFamily="34" charset="0"/>
              <a:buChar char="•"/>
            </a:pPr>
            <a:r>
              <a:rPr lang="id-ID" sz="2400" dirty="0" smtClean="0">
                <a:latin typeface="Berlin Sans FB Demi" panose="020E0802020502020306" pitchFamily="34" charset="0"/>
              </a:rPr>
              <a:t>Staf</a:t>
            </a:r>
            <a:r>
              <a:rPr lang="en-US" sz="2400" dirty="0" smtClean="0">
                <a:latin typeface="Berlin Sans FB Demi" panose="020E0802020502020306" pitchFamily="34" charset="0"/>
              </a:rPr>
              <a:t>/Tim</a:t>
            </a:r>
            <a:r>
              <a:rPr lang="id-ID" sz="2400" dirty="0" smtClean="0">
                <a:latin typeface="Berlin Sans FB Demi" panose="020E0802020502020306" pitchFamily="34" charset="0"/>
              </a:rPr>
              <a:t> Puskesmas Jadi </a:t>
            </a:r>
            <a:r>
              <a:rPr lang="en-US" sz="2400" dirty="0" smtClean="0">
                <a:latin typeface="Berlin Sans FB Demi" panose="020E0802020502020306" pitchFamily="34" charset="0"/>
              </a:rPr>
              <a:t>P</a:t>
            </a:r>
            <a:r>
              <a:rPr lang="id-ID" sz="2400" dirty="0" smtClean="0">
                <a:latin typeface="Berlin Sans FB Demi" panose="020E0802020502020306" pitchFamily="34" charset="0"/>
              </a:rPr>
              <a:t>etugas</a:t>
            </a:r>
            <a:r>
              <a:rPr lang="en-US" sz="2400" dirty="0" smtClean="0">
                <a:latin typeface="Berlin Sans FB Demi" panose="020E0802020502020306" pitchFamily="34" charset="0"/>
              </a:rPr>
              <a:t>/Tim</a:t>
            </a:r>
            <a:r>
              <a:rPr lang="id-ID" sz="2400" dirty="0" smtClean="0">
                <a:latin typeface="Berlin Sans FB Demi" panose="020E0802020502020306" pitchFamily="34" charset="0"/>
              </a:rPr>
              <a:t> Pembina</a:t>
            </a:r>
            <a:r>
              <a:rPr lang="en-US" sz="2400" dirty="0" smtClean="0">
                <a:latin typeface="Berlin Sans FB Demi" panose="020E0802020502020306" pitchFamily="34" charset="0"/>
              </a:rPr>
              <a:t> </a:t>
            </a:r>
            <a:r>
              <a:rPr lang="en-US" sz="2400" dirty="0" err="1" smtClean="0">
                <a:latin typeface="Berlin Sans FB Demi" panose="020E0802020502020306" pitchFamily="34" charset="0"/>
              </a:rPr>
              <a:t>Keluarga</a:t>
            </a:r>
            <a:r>
              <a:rPr lang="en-US" sz="2400" dirty="0" smtClean="0">
                <a:latin typeface="Berlin Sans FB Demi" panose="020E0802020502020306" pitchFamily="34" charset="0"/>
              </a:rPr>
              <a:t> /</a:t>
            </a:r>
            <a:r>
              <a:rPr lang="id-ID" sz="2400" dirty="0" smtClean="0">
                <a:latin typeface="Berlin Sans FB Demi" panose="020E0802020502020306" pitchFamily="34" charset="0"/>
              </a:rPr>
              <a:t> Wilayah, Bertanggung Jawab Terhadap Indikator Kesehatan K</a:t>
            </a:r>
            <a:r>
              <a:rPr lang="en-US" sz="2400" dirty="0" smtClean="0">
                <a:latin typeface="Berlin Sans FB Demi" panose="020E0802020502020306" pitchFamily="34" charset="0"/>
              </a:rPr>
              <a:t>e</a:t>
            </a:r>
            <a:r>
              <a:rPr lang="id-ID" sz="2400" dirty="0" smtClean="0">
                <a:latin typeface="Berlin Sans FB Demi" panose="020E0802020502020306" pitchFamily="34" charset="0"/>
              </a:rPr>
              <a:t>luarga Di Wilayah Binaannya</a:t>
            </a:r>
            <a:endParaRPr lang="en-US" sz="2400" dirty="0" smtClean="0">
              <a:latin typeface="Berlin Sans FB Demi" panose="020E0802020502020306" pitchFamily="34" charset="0"/>
            </a:endParaRPr>
          </a:p>
          <a:p>
            <a:pPr marL="457200" indent="-457200">
              <a:buFont typeface="Arial" panose="020B0604020202020204" pitchFamily="34" charset="0"/>
              <a:buChar char="•"/>
            </a:pPr>
            <a:r>
              <a:rPr lang="en-US" sz="2400" dirty="0" smtClean="0">
                <a:latin typeface="Berlin Sans FB Demi" panose="020E0802020502020306" pitchFamily="34" charset="0"/>
              </a:rPr>
              <a:t>Pembina </a:t>
            </a:r>
            <a:r>
              <a:rPr lang="en-US" sz="2400" dirty="0" err="1" smtClean="0">
                <a:latin typeface="Berlin Sans FB Demi" panose="020E0802020502020306" pitchFamily="34" charset="0"/>
              </a:rPr>
              <a:t>Keluarga</a:t>
            </a:r>
            <a:r>
              <a:rPr lang="en-US" sz="2400" dirty="0" smtClean="0">
                <a:latin typeface="Berlin Sans FB Demi" panose="020E0802020502020306" pitchFamily="34" charset="0"/>
              </a:rPr>
              <a:t>/Pembina Wilayah: </a:t>
            </a:r>
            <a:r>
              <a:rPr lang="en-US" sz="2400" dirty="0" err="1" smtClean="0">
                <a:latin typeface="Berlin Sans FB Demi" panose="020E0802020502020306" pitchFamily="34" charset="0"/>
              </a:rPr>
              <a:t>Petugas</a:t>
            </a:r>
            <a:r>
              <a:rPr lang="en-US" sz="2400" dirty="0" smtClean="0">
                <a:latin typeface="Berlin Sans FB Demi" panose="020E0802020502020306" pitchFamily="34" charset="0"/>
              </a:rPr>
              <a:t> </a:t>
            </a:r>
            <a:r>
              <a:rPr lang="en-US" sz="2400" dirty="0" err="1" smtClean="0">
                <a:latin typeface="Berlin Sans FB Demi" panose="020E0802020502020306" pitchFamily="34" charset="0"/>
              </a:rPr>
              <a:t>Puskesmas</a:t>
            </a:r>
            <a:r>
              <a:rPr lang="en-US" sz="2400" dirty="0" smtClean="0">
                <a:latin typeface="Berlin Sans FB Demi" panose="020E0802020502020306" pitchFamily="34" charset="0"/>
              </a:rPr>
              <a:t> (</a:t>
            </a:r>
            <a:r>
              <a:rPr lang="en-US" sz="2400" dirty="0" err="1" smtClean="0">
                <a:latin typeface="Berlin Sans FB Demi" panose="020E0802020502020306" pitchFamily="34" charset="0"/>
              </a:rPr>
              <a:t>tenaga</a:t>
            </a:r>
            <a:r>
              <a:rPr lang="en-US" sz="2400" dirty="0" smtClean="0">
                <a:latin typeface="Berlin Sans FB Demi" panose="020E0802020502020306" pitchFamily="34" charset="0"/>
              </a:rPr>
              <a:t> </a:t>
            </a:r>
            <a:r>
              <a:rPr lang="en-US" sz="2400" dirty="0" err="1" smtClean="0">
                <a:latin typeface="Berlin Sans FB Demi" panose="020E0802020502020306" pitchFamily="34" charset="0"/>
              </a:rPr>
              <a:t>kesehatan</a:t>
            </a:r>
            <a:r>
              <a:rPr lang="en-US" sz="2400" dirty="0" smtClean="0">
                <a:latin typeface="Berlin Sans FB Demi" panose="020E0802020502020306" pitchFamily="34" charset="0"/>
              </a:rPr>
              <a:t>) </a:t>
            </a:r>
            <a:r>
              <a:rPr lang="en-US" sz="2400" dirty="0" err="1" smtClean="0">
                <a:latin typeface="Berlin Sans FB Demi" panose="020E0802020502020306" pitchFamily="34" charset="0"/>
              </a:rPr>
              <a:t>Yg</a:t>
            </a:r>
            <a:r>
              <a:rPr lang="en-US" sz="2400" dirty="0" smtClean="0">
                <a:latin typeface="Berlin Sans FB Demi" panose="020E0802020502020306" pitchFamily="34" charset="0"/>
              </a:rPr>
              <a:t> </a:t>
            </a:r>
            <a:r>
              <a:rPr lang="en-US" sz="2400" dirty="0" err="1" smtClean="0">
                <a:latin typeface="Berlin Sans FB Demi" panose="020E0802020502020306" pitchFamily="34" charset="0"/>
              </a:rPr>
              <a:t>Diberi</a:t>
            </a:r>
            <a:r>
              <a:rPr lang="en-US" sz="2400" dirty="0" smtClean="0">
                <a:latin typeface="Berlin Sans FB Demi" panose="020E0802020502020306" pitchFamily="34" charset="0"/>
              </a:rPr>
              <a:t> </a:t>
            </a:r>
            <a:r>
              <a:rPr lang="en-US" sz="2400" dirty="0" err="1" smtClean="0">
                <a:latin typeface="Berlin Sans FB Demi" panose="020E0802020502020306" pitchFamily="34" charset="0"/>
              </a:rPr>
              <a:t>Pembekalan</a:t>
            </a:r>
            <a:r>
              <a:rPr lang="en-US" sz="2400" dirty="0" smtClean="0">
                <a:latin typeface="Berlin Sans FB Demi" panose="020E0802020502020306" pitchFamily="34" charset="0"/>
              </a:rPr>
              <a:t> Agar </a:t>
            </a:r>
            <a:r>
              <a:rPr lang="en-US" sz="2400" dirty="0" err="1" smtClean="0">
                <a:latin typeface="Berlin Sans FB Demi" panose="020E0802020502020306" pitchFamily="34" charset="0"/>
              </a:rPr>
              <a:t>Memahami</a:t>
            </a:r>
            <a:r>
              <a:rPr lang="en-US" sz="2400" dirty="0" smtClean="0">
                <a:latin typeface="Berlin Sans FB Demi" panose="020E0802020502020306" pitchFamily="34" charset="0"/>
              </a:rPr>
              <a:t> </a:t>
            </a:r>
            <a:r>
              <a:rPr lang="en-US" sz="2400" dirty="0" err="1" smtClean="0">
                <a:latin typeface="Berlin Sans FB Demi" panose="020E0802020502020306" pitchFamily="34" charset="0"/>
              </a:rPr>
              <a:t>Semua</a:t>
            </a:r>
            <a:r>
              <a:rPr lang="en-US" sz="2400" dirty="0" smtClean="0">
                <a:latin typeface="Berlin Sans FB Demi" panose="020E0802020502020306" pitchFamily="34" charset="0"/>
              </a:rPr>
              <a:t> </a:t>
            </a:r>
            <a:r>
              <a:rPr lang="en-US" sz="2400" dirty="0" err="1" smtClean="0">
                <a:latin typeface="Berlin Sans FB Demi" panose="020E0802020502020306" pitchFamily="34" charset="0"/>
              </a:rPr>
              <a:t>Aspek</a:t>
            </a:r>
            <a:r>
              <a:rPr lang="en-US" sz="2400" dirty="0" smtClean="0">
                <a:latin typeface="Berlin Sans FB Demi" panose="020E0802020502020306" pitchFamily="34" charset="0"/>
              </a:rPr>
              <a:t> </a:t>
            </a:r>
            <a:r>
              <a:rPr lang="en-US" sz="2400" dirty="0" err="1" smtClean="0">
                <a:latin typeface="Berlin Sans FB Demi" panose="020E0802020502020306" pitchFamily="34" charset="0"/>
              </a:rPr>
              <a:t>Kes</a:t>
            </a:r>
            <a:r>
              <a:rPr lang="en-US" sz="2400" dirty="0" smtClean="0">
                <a:latin typeface="Berlin Sans FB Demi" panose="020E0802020502020306" pitchFamily="34" charset="0"/>
              </a:rPr>
              <a:t> </a:t>
            </a:r>
            <a:r>
              <a:rPr lang="en-US" sz="2400" dirty="0" err="1" smtClean="0">
                <a:latin typeface="Berlin Sans FB Demi" panose="020E0802020502020306" pitchFamily="34" charset="0"/>
              </a:rPr>
              <a:t>Secara</a:t>
            </a:r>
            <a:r>
              <a:rPr lang="en-US" sz="2400" dirty="0" smtClean="0">
                <a:latin typeface="Berlin Sans FB Demi" panose="020E0802020502020306" pitchFamily="34" charset="0"/>
              </a:rPr>
              <a:t> </a:t>
            </a:r>
            <a:r>
              <a:rPr lang="en-US" sz="2400" dirty="0" err="1" smtClean="0">
                <a:latin typeface="Berlin Sans FB Demi" panose="020E0802020502020306" pitchFamily="34" charset="0"/>
              </a:rPr>
              <a:t>Umum</a:t>
            </a:r>
            <a:r>
              <a:rPr lang="en-US" sz="2400" dirty="0" smtClean="0">
                <a:latin typeface="Berlin Sans FB Demi" panose="020E0802020502020306" pitchFamily="34" charset="0"/>
              </a:rPr>
              <a:t> </a:t>
            </a:r>
            <a:endParaRPr lang="id-ID" sz="2400" dirty="0" smtClean="0">
              <a:latin typeface="Berlin Sans FB Demi" panose="020E0802020502020306" pitchFamily="34" charset="0"/>
            </a:endParaRPr>
          </a:p>
          <a:p>
            <a:pPr marL="457200" indent="-457200">
              <a:buFont typeface="Arial" panose="020B0604020202020204" pitchFamily="34" charset="0"/>
              <a:buChar char="•"/>
            </a:pPr>
            <a:endParaRPr lang="id-ID" sz="2400" dirty="0">
              <a:latin typeface="Berlin Sans FB Demi" panose="020E0802020502020306" pitchFamily="34" charset="0"/>
            </a:endParaRPr>
          </a:p>
        </p:txBody>
      </p:sp>
    </p:spTree>
    <p:extLst>
      <p:ext uri="{BB962C8B-B14F-4D97-AF65-F5344CB8AC3E}">
        <p14:creationId xmlns:p14="http://schemas.microsoft.com/office/powerpoint/2010/main" val="80380172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1321" y="299075"/>
            <a:ext cx="11353800" cy="725748"/>
          </a:xfrm>
        </p:spPr>
        <p:txBody>
          <a:bodyPr/>
          <a:lstStyle/>
          <a:p>
            <a:pPr algn="ctr"/>
            <a:r>
              <a:rPr lang="en-US" sz="2800" b="1" dirty="0" err="1"/>
              <a:t>Pelaksanaan</a:t>
            </a:r>
            <a:r>
              <a:rPr lang="en-US" sz="2800" b="1" dirty="0"/>
              <a:t> </a:t>
            </a:r>
            <a:r>
              <a:rPr lang="en-US" sz="2800" b="1" dirty="0" err="1"/>
              <a:t>Pendekatan</a:t>
            </a:r>
            <a:r>
              <a:rPr lang="en-US" sz="2800" b="1" dirty="0"/>
              <a:t> </a:t>
            </a:r>
            <a:r>
              <a:rPr lang="en-US" sz="2800" b="1" dirty="0" err="1"/>
              <a:t>Keluarga</a:t>
            </a:r>
            <a:r>
              <a:rPr lang="en-US" sz="2800" b="1" dirty="0"/>
              <a:t> </a:t>
            </a:r>
            <a:r>
              <a:rPr lang="en-US" sz="2800" b="1" dirty="0" err="1"/>
              <a:t>dengan</a:t>
            </a:r>
            <a:r>
              <a:rPr lang="en-US" sz="2800" b="1" dirty="0"/>
              <a:t> </a:t>
            </a:r>
            <a:r>
              <a:rPr lang="en-US" sz="2800" b="1" dirty="0" err="1"/>
              <a:t>Konsep</a:t>
            </a:r>
            <a:r>
              <a:rPr lang="en-US" sz="2800" b="1" dirty="0"/>
              <a:t> Wil</a:t>
            </a:r>
            <a:r>
              <a:rPr lang="en-US" sz="3200" b="1" dirty="0"/>
              <a:t>ayah</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229207345"/>
              </p:ext>
            </p:extLst>
          </p:nvPr>
        </p:nvGraphicFramePr>
        <p:xfrm>
          <a:off x="1313110" y="1283111"/>
          <a:ext cx="10293916" cy="538742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2131263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4823" y="279807"/>
            <a:ext cx="9101959" cy="753330"/>
          </a:xfrm>
        </p:spPr>
        <p:txBody>
          <a:bodyPr/>
          <a:lstStyle/>
          <a:p>
            <a:pPr algn="ctr"/>
            <a:r>
              <a:rPr lang="en-US" sz="3200" b="1" dirty="0" smtClean="0"/>
              <a:t>  </a:t>
            </a:r>
            <a:r>
              <a:rPr lang="en-US" sz="3200" b="1" dirty="0" err="1"/>
              <a:t>S</a:t>
            </a:r>
            <a:r>
              <a:rPr lang="en-US" sz="3200" b="1" dirty="0" err="1" smtClean="0"/>
              <a:t>iklus</a:t>
            </a:r>
            <a:r>
              <a:rPr lang="en-US" sz="3200" b="1" dirty="0" smtClean="0"/>
              <a:t> </a:t>
            </a:r>
            <a:r>
              <a:rPr lang="en-US" sz="3200" b="1" dirty="0" err="1"/>
              <a:t>P</a:t>
            </a:r>
            <a:r>
              <a:rPr lang="en-US" sz="3200" b="1" dirty="0" err="1" smtClean="0"/>
              <a:t>endekatan</a:t>
            </a:r>
            <a:r>
              <a:rPr lang="en-US" sz="3200" b="1" dirty="0" smtClean="0"/>
              <a:t> </a:t>
            </a:r>
            <a:r>
              <a:rPr lang="en-US" sz="3200" b="1" dirty="0" err="1"/>
              <a:t>K</a:t>
            </a:r>
            <a:r>
              <a:rPr lang="en-US" sz="3200" b="1" dirty="0" err="1" smtClean="0"/>
              <a:t>eluarga</a:t>
            </a:r>
            <a:endParaRPr lang="en-US" sz="3200"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658277587"/>
              </p:ext>
            </p:extLst>
          </p:nvPr>
        </p:nvGraphicFramePr>
        <p:xfrm>
          <a:off x="1564823" y="1269902"/>
          <a:ext cx="8875467" cy="52346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3585756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397832" y="567657"/>
            <a:ext cx="7886700" cy="94726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d-ID" dirty="0">
                <a:solidFill>
                  <a:srgbClr val="FF0000"/>
                </a:solidFill>
                <a:latin typeface="Berlin Sans FB Demi" panose="020E0802020502020306" pitchFamily="34" charset="0"/>
              </a:rPr>
              <a:t>Saatnya untuk diterapkan</a:t>
            </a:r>
          </a:p>
        </p:txBody>
      </p:sp>
      <p:sp>
        <p:nvSpPr>
          <p:cNvPr id="3" name="Content Placeholder 2"/>
          <p:cNvSpPr txBox="1">
            <a:spLocks/>
          </p:cNvSpPr>
          <p:nvPr/>
        </p:nvSpPr>
        <p:spPr>
          <a:xfrm>
            <a:off x="991157" y="1514924"/>
            <a:ext cx="10881297" cy="4959709"/>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d-ID" b="1" dirty="0">
                <a:latin typeface="Berlin Sans FB Demi" panose="020E0802020502020306" pitchFamily="34" charset="0"/>
              </a:rPr>
              <a:t>Pendekatan keluarga ini sangat tepat untuk dilaksanakan </a:t>
            </a:r>
            <a:r>
              <a:rPr lang="id-ID" b="1" u="sng" dirty="0">
                <a:solidFill>
                  <a:srgbClr val="FF0000"/>
                </a:solidFill>
                <a:latin typeface="Berlin Sans FB Demi" panose="020E0802020502020306" pitchFamily="34" charset="0"/>
              </a:rPr>
              <a:t>sekarang</a:t>
            </a:r>
            <a:r>
              <a:rPr lang="id-ID" b="1" dirty="0">
                <a:solidFill>
                  <a:srgbClr val="FF0000"/>
                </a:solidFill>
                <a:latin typeface="Berlin Sans FB Demi" panose="020E0802020502020306" pitchFamily="34" charset="0"/>
              </a:rPr>
              <a:t> </a:t>
            </a:r>
            <a:r>
              <a:rPr lang="id-ID" b="1" dirty="0">
                <a:latin typeface="Berlin Sans FB Demi" panose="020E0802020502020306" pitchFamily="34" charset="0"/>
              </a:rPr>
              <a:t>ini, karena:</a:t>
            </a:r>
          </a:p>
          <a:p>
            <a:r>
              <a:rPr lang="id-ID" b="1" dirty="0">
                <a:latin typeface="Berlin Sans FB Demi" panose="020E0802020502020306" pitchFamily="34" charset="0"/>
              </a:rPr>
              <a:t>Dukungan SPM baru menurut UU </a:t>
            </a:r>
            <a:r>
              <a:rPr lang="id-ID" b="1" dirty="0" smtClean="0">
                <a:latin typeface="Berlin Sans FB Demi" panose="020E0802020502020306" pitchFamily="34" charset="0"/>
              </a:rPr>
              <a:t>23/2014</a:t>
            </a:r>
            <a:r>
              <a:rPr lang="en-US" b="1" dirty="0" smtClean="0">
                <a:latin typeface="Berlin Sans FB Demi" panose="020E0802020502020306" pitchFamily="34" charset="0"/>
              </a:rPr>
              <a:t> </a:t>
            </a:r>
            <a:r>
              <a:rPr lang="en-US" b="1" dirty="0" err="1" smtClean="0">
                <a:latin typeface="Berlin Sans FB Demi" panose="020E0802020502020306" pitchFamily="34" charset="0"/>
              </a:rPr>
              <a:t>dan</a:t>
            </a:r>
            <a:r>
              <a:rPr lang="en-US" b="1" dirty="0" smtClean="0">
                <a:latin typeface="Berlin Sans FB Demi" panose="020E0802020502020306" pitchFamily="34" charset="0"/>
              </a:rPr>
              <a:t> </a:t>
            </a:r>
            <a:r>
              <a:rPr lang="en-US" b="1" dirty="0" err="1" smtClean="0">
                <a:latin typeface="Berlin Sans FB Demi" panose="020E0802020502020306" pitchFamily="34" charset="0"/>
              </a:rPr>
              <a:t>permenkes</a:t>
            </a:r>
            <a:r>
              <a:rPr lang="en-US" b="1" dirty="0" smtClean="0">
                <a:latin typeface="Berlin Sans FB Demi" panose="020E0802020502020306" pitchFamily="34" charset="0"/>
              </a:rPr>
              <a:t> 43 </a:t>
            </a:r>
            <a:r>
              <a:rPr lang="en-US" b="1" dirty="0" err="1" smtClean="0">
                <a:latin typeface="Berlin Sans FB Demi" panose="020E0802020502020306" pitchFamily="34" charset="0"/>
              </a:rPr>
              <a:t>tahun</a:t>
            </a:r>
            <a:r>
              <a:rPr lang="en-US" b="1" dirty="0" smtClean="0">
                <a:latin typeface="Berlin Sans FB Demi" panose="020E0802020502020306" pitchFamily="34" charset="0"/>
              </a:rPr>
              <a:t> 2016</a:t>
            </a:r>
            <a:endParaRPr lang="id-ID" b="1" dirty="0">
              <a:latin typeface="Berlin Sans FB Demi" panose="020E0802020502020306" pitchFamily="34" charset="0"/>
            </a:endParaRPr>
          </a:p>
          <a:p>
            <a:r>
              <a:rPr lang="id-ID" b="1" dirty="0">
                <a:latin typeface="Berlin Sans FB Demi" panose="020E0802020502020306" pitchFamily="34" charset="0"/>
              </a:rPr>
              <a:t>Teknologi komputer yang sangat memudahkan pendataan dan analisisnya</a:t>
            </a:r>
          </a:p>
          <a:p>
            <a:r>
              <a:rPr lang="id-ID" b="1" dirty="0">
                <a:latin typeface="Berlin Sans FB Demi" panose="020E0802020502020306" pitchFamily="34" charset="0"/>
              </a:rPr>
              <a:t>Ketersediaan SDM yang lebih baik</a:t>
            </a:r>
          </a:p>
          <a:p>
            <a:r>
              <a:rPr lang="id-ID" b="1" dirty="0">
                <a:latin typeface="Berlin Sans FB Demi" panose="020E0802020502020306" pitchFamily="34" charset="0"/>
              </a:rPr>
              <a:t>Dana operasional cukup (tersedia </a:t>
            </a:r>
            <a:r>
              <a:rPr lang="en-US" b="1" dirty="0" smtClean="0">
                <a:latin typeface="Berlin Sans FB Demi" panose="020E0802020502020306" pitchFamily="34" charset="0"/>
              </a:rPr>
              <a:t>DAK </a:t>
            </a:r>
            <a:r>
              <a:rPr lang="en-US" b="1" dirty="0" err="1" smtClean="0">
                <a:latin typeface="Berlin Sans FB Demi" panose="020E0802020502020306" pitchFamily="34" charset="0"/>
              </a:rPr>
              <a:t>fisik</a:t>
            </a:r>
            <a:r>
              <a:rPr lang="en-US" b="1" dirty="0" smtClean="0">
                <a:latin typeface="Berlin Sans FB Demi" panose="020E0802020502020306" pitchFamily="34" charset="0"/>
              </a:rPr>
              <a:t> </a:t>
            </a:r>
            <a:r>
              <a:rPr lang="en-US" b="1" dirty="0" err="1" smtClean="0">
                <a:latin typeface="Berlin Sans FB Demi" panose="020E0802020502020306" pitchFamily="34" charset="0"/>
              </a:rPr>
              <a:t>dan</a:t>
            </a:r>
            <a:r>
              <a:rPr lang="en-US" b="1" dirty="0" smtClean="0">
                <a:latin typeface="Berlin Sans FB Demi" panose="020E0802020502020306" pitchFamily="34" charset="0"/>
              </a:rPr>
              <a:t> non </a:t>
            </a:r>
            <a:r>
              <a:rPr lang="en-US" b="1" dirty="0" err="1" smtClean="0">
                <a:latin typeface="Berlin Sans FB Demi" panose="020E0802020502020306" pitchFamily="34" charset="0"/>
              </a:rPr>
              <a:t>fisik</a:t>
            </a:r>
            <a:r>
              <a:rPr lang="en-US" b="1" dirty="0" smtClean="0">
                <a:latin typeface="Berlin Sans FB Demi" panose="020E0802020502020306" pitchFamily="34" charset="0"/>
              </a:rPr>
              <a:t>, </a:t>
            </a:r>
            <a:r>
              <a:rPr lang="en-US" b="1" dirty="0" err="1" smtClean="0">
                <a:latin typeface="Berlin Sans FB Demi" panose="020E0802020502020306" pitchFamily="34" charset="0"/>
              </a:rPr>
              <a:t>Kapitasi</a:t>
            </a:r>
            <a:r>
              <a:rPr lang="en-US" b="1" dirty="0" smtClean="0">
                <a:latin typeface="Berlin Sans FB Demi" panose="020E0802020502020306" pitchFamily="34" charset="0"/>
              </a:rPr>
              <a:t>, APBD, ADD, </a:t>
            </a:r>
            <a:r>
              <a:rPr lang="en-US" b="1" dirty="0" err="1" smtClean="0">
                <a:latin typeface="Berlin Sans FB Demi" panose="020E0802020502020306" pitchFamily="34" charset="0"/>
              </a:rPr>
              <a:t>dll</a:t>
            </a:r>
            <a:r>
              <a:rPr lang="id-ID" b="1" dirty="0" smtClean="0">
                <a:latin typeface="Berlin Sans FB Demi" panose="020E0802020502020306" pitchFamily="34" charset="0"/>
              </a:rPr>
              <a:t>)</a:t>
            </a:r>
            <a:endParaRPr lang="id-ID" b="1" dirty="0">
              <a:latin typeface="Berlin Sans FB Demi" panose="020E0802020502020306" pitchFamily="34" charset="0"/>
            </a:endParaRPr>
          </a:p>
          <a:p>
            <a:r>
              <a:rPr lang="id-ID" b="1" dirty="0">
                <a:latin typeface="Berlin Sans FB Demi" panose="020E0802020502020306" pitchFamily="34" charset="0"/>
              </a:rPr>
              <a:t>Komitmen yang tinggi</a:t>
            </a:r>
          </a:p>
          <a:p>
            <a:endParaRPr lang="id-ID" b="1" dirty="0">
              <a:latin typeface="Berlin Sans FB Demi" panose="020E0802020502020306" pitchFamily="34" charset="0"/>
            </a:endParaRPr>
          </a:p>
        </p:txBody>
      </p:sp>
    </p:spTree>
    <p:extLst>
      <p:ext uri="{BB962C8B-B14F-4D97-AF65-F5344CB8AC3E}">
        <p14:creationId xmlns:p14="http://schemas.microsoft.com/office/powerpoint/2010/main" val="95654160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648153" y="538402"/>
            <a:ext cx="10972800" cy="917615"/>
          </a:xfrm>
        </p:spPr>
        <p:txBody>
          <a:bodyPr/>
          <a:lstStyle/>
          <a:p>
            <a:r>
              <a:rPr lang="en-US" sz="3200" b="1" dirty="0">
                <a:ea typeface="ＭＳ Ｐゴシック" pitchFamily="34" charset="-128"/>
              </a:rPr>
              <a:t>UPAYA KESEHATAN BERSUMBERDAYA MASYARAKAT </a:t>
            </a:r>
          </a:p>
        </p:txBody>
      </p:sp>
      <p:sp>
        <p:nvSpPr>
          <p:cNvPr id="4099" name="Content Placeholder 2"/>
          <p:cNvSpPr>
            <a:spLocks noGrp="1"/>
          </p:cNvSpPr>
          <p:nvPr>
            <p:ph idx="1"/>
          </p:nvPr>
        </p:nvSpPr>
        <p:spPr>
          <a:xfrm>
            <a:off x="1084623" y="1672873"/>
            <a:ext cx="10505359" cy="4825772"/>
          </a:xfrm>
        </p:spPr>
        <p:txBody>
          <a:bodyPr>
            <a:normAutofit/>
          </a:bodyPr>
          <a:lstStyle/>
          <a:p>
            <a:r>
              <a:rPr lang="en-US" sz="2600" b="1" dirty="0" err="1">
                <a:ea typeface="ＭＳ Ｐゴシック" pitchFamily="34" charset="-128"/>
              </a:rPr>
              <a:t>wahana</a:t>
            </a:r>
            <a:r>
              <a:rPr lang="en-US" sz="2600" b="1" dirty="0">
                <a:ea typeface="ＭＳ Ｐゴシック" pitchFamily="34" charset="-128"/>
              </a:rPr>
              <a:t> </a:t>
            </a:r>
            <a:r>
              <a:rPr lang="en-US" sz="2600" b="1" dirty="0" err="1">
                <a:ea typeface="ＭＳ Ｐゴシック" pitchFamily="34" charset="-128"/>
              </a:rPr>
              <a:t>pemberdayaan</a:t>
            </a:r>
            <a:r>
              <a:rPr lang="en-US" sz="2600" b="1" dirty="0">
                <a:ea typeface="ＭＳ Ｐゴシック" pitchFamily="34" charset="-128"/>
              </a:rPr>
              <a:t> </a:t>
            </a:r>
            <a:r>
              <a:rPr lang="en-US" sz="2600" b="1" dirty="0" err="1">
                <a:ea typeface="ＭＳ Ｐゴシック" pitchFamily="34" charset="-128"/>
              </a:rPr>
              <a:t>masyarakat</a:t>
            </a:r>
            <a:r>
              <a:rPr lang="en-US" sz="2600" b="1" dirty="0">
                <a:ea typeface="ＭＳ Ｐゴシック" pitchFamily="34" charset="-128"/>
              </a:rPr>
              <a:t> </a:t>
            </a:r>
            <a:r>
              <a:rPr lang="en-US" sz="2600" b="1" dirty="0" err="1" smtClean="0">
                <a:ea typeface="ＭＳ Ｐゴシック" pitchFamily="34" charset="-128"/>
              </a:rPr>
              <a:t>bidang</a:t>
            </a:r>
            <a:r>
              <a:rPr lang="en-US" sz="2600" b="1" dirty="0" smtClean="0">
                <a:ea typeface="ＭＳ Ｐゴシック" pitchFamily="34" charset="-128"/>
              </a:rPr>
              <a:t> </a:t>
            </a:r>
            <a:r>
              <a:rPr lang="en-US" sz="2600" b="1" dirty="0" err="1" smtClean="0">
                <a:ea typeface="ＭＳ Ｐゴシック" pitchFamily="34" charset="-128"/>
              </a:rPr>
              <a:t>kesehatan</a:t>
            </a:r>
            <a:r>
              <a:rPr lang="en-US" sz="2600" b="1" dirty="0" smtClean="0">
                <a:ea typeface="ＭＳ Ｐゴシック" pitchFamily="34" charset="-128"/>
              </a:rPr>
              <a:t> </a:t>
            </a:r>
            <a:r>
              <a:rPr lang="en-US" sz="2600" b="1" dirty="0" err="1" smtClean="0">
                <a:ea typeface="ＭＳ Ｐゴシック" pitchFamily="34" charset="-128"/>
              </a:rPr>
              <a:t>dibentuk</a:t>
            </a:r>
            <a:r>
              <a:rPr lang="en-US" sz="2600" b="1" dirty="0" smtClean="0">
                <a:ea typeface="ＭＳ Ｐゴシック" pitchFamily="34" charset="-128"/>
              </a:rPr>
              <a:t> </a:t>
            </a:r>
            <a:r>
              <a:rPr lang="en-US" sz="2600" b="1" dirty="0" err="1">
                <a:ea typeface="ＭＳ Ｐゴシック" pitchFamily="34" charset="-128"/>
              </a:rPr>
              <a:t>atas</a:t>
            </a:r>
            <a:r>
              <a:rPr lang="en-US" sz="2600" b="1" dirty="0">
                <a:ea typeface="ＭＳ Ｐゴシック" pitchFamily="34" charset="-128"/>
              </a:rPr>
              <a:t> </a:t>
            </a:r>
            <a:r>
              <a:rPr lang="en-US" sz="2600" b="1" dirty="0" err="1">
                <a:ea typeface="ＭＳ Ｐゴシック" pitchFamily="34" charset="-128"/>
              </a:rPr>
              <a:t>dasar</a:t>
            </a:r>
            <a:r>
              <a:rPr lang="en-US" sz="2600" b="1" dirty="0">
                <a:ea typeface="ＭＳ Ｐゴシック" pitchFamily="34" charset="-128"/>
              </a:rPr>
              <a:t> </a:t>
            </a:r>
            <a:r>
              <a:rPr lang="en-US" sz="2600" b="1" dirty="0" err="1">
                <a:ea typeface="ＭＳ Ｐゴシック" pitchFamily="34" charset="-128"/>
              </a:rPr>
              <a:t>kebutuhan</a:t>
            </a:r>
            <a:r>
              <a:rPr lang="en-US" sz="2600" b="1" dirty="0">
                <a:ea typeface="ＭＳ Ｐゴシック" pitchFamily="34" charset="-128"/>
              </a:rPr>
              <a:t> </a:t>
            </a:r>
            <a:r>
              <a:rPr lang="en-US" sz="2600" b="1" dirty="0" err="1">
                <a:ea typeface="ＭＳ Ｐゴシック" pitchFamily="34" charset="-128"/>
              </a:rPr>
              <a:t>masyarakat</a:t>
            </a:r>
            <a:r>
              <a:rPr lang="en-US" sz="2600" b="1" dirty="0">
                <a:ea typeface="ＭＳ Ｐゴシック" pitchFamily="34" charset="-128"/>
              </a:rPr>
              <a:t>, </a:t>
            </a:r>
            <a:r>
              <a:rPr lang="en-US" sz="2600" b="1" dirty="0" err="1">
                <a:ea typeface="ＭＳ Ｐゴシック" pitchFamily="34" charset="-128"/>
              </a:rPr>
              <a:t>dikelola</a:t>
            </a:r>
            <a:r>
              <a:rPr lang="en-US" sz="2600" b="1" dirty="0">
                <a:ea typeface="ＭＳ Ｐゴシック" pitchFamily="34" charset="-128"/>
              </a:rPr>
              <a:t> </a:t>
            </a:r>
            <a:r>
              <a:rPr lang="en-US" sz="2600" b="1" dirty="0" err="1">
                <a:ea typeface="ＭＳ Ｐゴシック" pitchFamily="34" charset="-128"/>
              </a:rPr>
              <a:t>oleh</a:t>
            </a:r>
            <a:r>
              <a:rPr lang="en-US" sz="2600" b="1" dirty="0">
                <a:ea typeface="ＭＳ Ｐゴシック" pitchFamily="34" charset="-128"/>
              </a:rPr>
              <a:t>, </a:t>
            </a:r>
            <a:r>
              <a:rPr lang="en-US" sz="2600" b="1" dirty="0" err="1">
                <a:ea typeface="ＭＳ Ｐゴシック" pitchFamily="34" charset="-128"/>
              </a:rPr>
              <a:t>dari</a:t>
            </a:r>
            <a:r>
              <a:rPr lang="en-US" sz="2600" b="1" dirty="0">
                <a:ea typeface="ＭＳ Ｐゴシック" pitchFamily="34" charset="-128"/>
              </a:rPr>
              <a:t>, </a:t>
            </a:r>
            <a:r>
              <a:rPr lang="en-US" sz="2600" b="1" dirty="0" err="1">
                <a:ea typeface="ＭＳ Ｐゴシック" pitchFamily="34" charset="-128"/>
              </a:rPr>
              <a:t>untuk</a:t>
            </a:r>
            <a:r>
              <a:rPr lang="en-US" sz="2600" b="1" dirty="0">
                <a:ea typeface="ＭＳ Ｐゴシック" pitchFamily="34" charset="-128"/>
              </a:rPr>
              <a:t> </a:t>
            </a:r>
            <a:r>
              <a:rPr lang="en-US" sz="2600" b="1" dirty="0" err="1">
                <a:ea typeface="ＭＳ Ｐゴシック" pitchFamily="34" charset="-128"/>
              </a:rPr>
              <a:t>dan</a:t>
            </a:r>
            <a:r>
              <a:rPr lang="en-US" sz="2600" b="1" dirty="0">
                <a:ea typeface="ＭＳ Ｐゴシック" pitchFamily="34" charset="-128"/>
              </a:rPr>
              <a:t> </a:t>
            </a:r>
            <a:r>
              <a:rPr lang="en-US" sz="2600" b="1" dirty="0" err="1">
                <a:ea typeface="ＭＳ Ｐゴシック" pitchFamily="34" charset="-128"/>
              </a:rPr>
              <a:t>bersama</a:t>
            </a:r>
            <a:r>
              <a:rPr lang="en-US" sz="2600" b="1" dirty="0">
                <a:ea typeface="ＭＳ Ｐゴシック" pitchFamily="34" charset="-128"/>
              </a:rPr>
              <a:t> </a:t>
            </a:r>
            <a:r>
              <a:rPr lang="en-US" sz="2600" b="1" dirty="0" err="1">
                <a:ea typeface="ＭＳ Ｐゴシック" pitchFamily="34" charset="-128"/>
              </a:rPr>
              <a:t>masy</a:t>
            </a:r>
            <a:r>
              <a:rPr lang="en-US" sz="2600" b="1" dirty="0">
                <a:ea typeface="ＭＳ Ｐゴシック" pitchFamily="34" charset="-128"/>
              </a:rPr>
              <a:t> </a:t>
            </a:r>
            <a:r>
              <a:rPr lang="en-US" sz="2600" b="1" dirty="0" err="1">
                <a:ea typeface="ＭＳ Ｐゴシック" pitchFamily="34" charset="-128"/>
              </a:rPr>
              <a:t>dengan</a:t>
            </a:r>
            <a:r>
              <a:rPr lang="en-US" sz="2600" b="1" dirty="0">
                <a:ea typeface="ＭＳ Ｐゴシック" pitchFamily="34" charset="-128"/>
              </a:rPr>
              <a:t> </a:t>
            </a:r>
            <a:r>
              <a:rPr lang="en-US" sz="2600" b="1" dirty="0" err="1">
                <a:ea typeface="ＭＳ Ｐゴシック" pitchFamily="34" charset="-128"/>
              </a:rPr>
              <a:t>bimbingan</a:t>
            </a:r>
            <a:r>
              <a:rPr lang="en-US" sz="2600" b="1" dirty="0">
                <a:ea typeface="ＭＳ Ｐゴシック" pitchFamily="34" charset="-128"/>
              </a:rPr>
              <a:t> </a:t>
            </a:r>
            <a:r>
              <a:rPr lang="en-US" sz="2600" b="1" dirty="0" err="1">
                <a:ea typeface="ＭＳ Ｐゴシック" pitchFamily="34" charset="-128"/>
              </a:rPr>
              <a:t>petugas</a:t>
            </a:r>
            <a:r>
              <a:rPr lang="en-US" sz="2600" b="1" dirty="0">
                <a:ea typeface="ＭＳ Ｐゴシック" pitchFamily="34" charset="-128"/>
              </a:rPr>
              <a:t> </a:t>
            </a:r>
            <a:r>
              <a:rPr lang="en-US" sz="2600" b="1" dirty="0" err="1">
                <a:ea typeface="ＭＳ Ｐゴシック" pitchFamily="34" charset="-128"/>
              </a:rPr>
              <a:t>Puskesmas</a:t>
            </a:r>
            <a:r>
              <a:rPr lang="en-US" sz="2600" b="1" dirty="0">
                <a:ea typeface="ＭＳ Ｐゴシック" pitchFamily="34" charset="-128"/>
              </a:rPr>
              <a:t>, </a:t>
            </a:r>
            <a:r>
              <a:rPr lang="en-US" sz="2600" b="1" dirty="0" err="1">
                <a:ea typeface="ＭＳ Ｐゴシック" pitchFamily="34" charset="-128"/>
              </a:rPr>
              <a:t>lintas</a:t>
            </a:r>
            <a:r>
              <a:rPr lang="en-US" sz="2600" b="1" dirty="0">
                <a:ea typeface="ＭＳ Ｐゴシック" pitchFamily="34" charset="-128"/>
              </a:rPr>
              <a:t> </a:t>
            </a:r>
            <a:r>
              <a:rPr lang="en-US" sz="2600" b="1" dirty="0" err="1">
                <a:ea typeface="ＭＳ Ｐゴシック" pitchFamily="34" charset="-128"/>
              </a:rPr>
              <a:t>sektor</a:t>
            </a:r>
            <a:r>
              <a:rPr lang="en-US" sz="2600" b="1" dirty="0">
                <a:ea typeface="ＭＳ Ｐゴシック" pitchFamily="34" charset="-128"/>
              </a:rPr>
              <a:t> </a:t>
            </a:r>
            <a:r>
              <a:rPr lang="en-US" sz="2600" b="1" dirty="0" err="1">
                <a:ea typeface="ＭＳ Ｐゴシック" pitchFamily="34" charset="-128"/>
              </a:rPr>
              <a:t>dan</a:t>
            </a:r>
            <a:r>
              <a:rPr lang="en-US" sz="2600" b="1" dirty="0">
                <a:ea typeface="ＭＳ Ｐゴシック" pitchFamily="34" charset="-128"/>
              </a:rPr>
              <a:t> </a:t>
            </a:r>
            <a:r>
              <a:rPr lang="en-US" sz="2600" b="1" dirty="0" err="1">
                <a:ea typeface="ＭＳ Ｐゴシック" pitchFamily="34" charset="-128"/>
              </a:rPr>
              <a:t>lembaga</a:t>
            </a:r>
            <a:r>
              <a:rPr lang="en-US" sz="2600" b="1" dirty="0">
                <a:ea typeface="ＭＳ Ｐゴシック" pitchFamily="34" charset="-128"/>
              </a:rPr>
              <a:t> </a:t>
            </a:r>
            <a:r>
              <a:rPr lang="en-US" sz="2600" b="1" dirty="0" err="1">
                <a:ea typeface="ＭＳ Ｐゴシック" pitchFamily="34" charset="-128"/>
              </a:rPr>
              <a:t>terkait</a:t>
            </a:r>
            <a:r>
              <a:rPr lang="en-US" sz="2600" b="1" dirty="0">
                <a:ea typeface="ＭＳ Ｐゴシック" pitchFamily="34" charset="-128"/>
              </a:rPr>
              <a:t> </a:t>
            </a:r>
            <a:r>
              <a:rPr lang="en-US" sz="2600" b="1" dirty="0" err="1">
                <a:ea typeface="ＭＳ Ｐゴシック" pitchFamily="34" charset="-128"/>
              </a:rPr>
              <a:t>lainnya</a:t>
            </a:r>
            <a:r>
              <a:rPr lang="en-US" sz="2600" b="1" dirty="0">
                <a:ea typeface="ＭＳ Ｐゴシック" pitchFamily="34" charset="-128"/>
              </a:rPr>
              <a:t>.</a:t>
            </a:r>
          </a:p>
          <a:p>
            <a:r>
              <a:rPr lang="en-US" sz="2600" b="1" dirty="0">
                <a:ea typeface="ＭＳ Ｐゴシック" pitchFamily="34" charset="-128"/>
              </a:rPr>
              <a:t>Salah </a:t>
            </a:r>
            <a:r>
              <a:rPr lang="en-US" sz="2600" b="1" dirty="0" err="1">
                <a:ea typeface="ＭＳ Ｐゴシック" pitchFamily="34" charset="-128"/>
              </a:rPr>
              <a:t>satu</a:t>
            </a:r>
            <a:r>
              <a:rPr lang="en-US" sz="2600" b="1" dirty="0">
                <a:ea typeface="ＭＳ Ｐゴシック" pitchFamily="34" charset="-128"/>
              </a:rPr>
              <a:t> </a:t>
            </a:r>
            <a:r>
              <a:rPr lang="en-US" sz="2600" b="1" dirty="0" err="1">
                <a:ea typeface="ＭＳ Ｐゴシック" pitchFamily="34" charset="-128"/>
              </a:rPr>
              <a:t>wujud</a:t>
            </a:r>
            <a:r>
              <a:rPr lang="en-US" sz="2600" b="1" dirty="0">
                <a:ea typeface="ＭＳ Ｐゴシック" pitchFamily="34" charset="-128"/>
              </a:rPr>
              <a:t> </a:t>
            </a:r>
            <a:r>
              <a:rPr lang="en-US" sz="2600" b="1" dirty="0" err="1">
                <a:solidFill>
                  <a:srgbClr val="FF0000"/>
                </a:solidFill>
                <a:ea typeface="ＭＳ Ｐゴシック" pitchFamily="34" charset="-128"/>
              </a:rPr>
              <a:t>partisipasi</a:t>
            </a:r>
            <a:r>
              <a:rPr lang="en-US" sz="2600" b="1" dirty="0">
                <a:solidFill>
                  <a:srgbClr val="FF0000"/>
                </a:solidFill>
                <a:ea typeface="ＭＳ Ｐゴシック" pitchFamily="34" charset="-128"/>
              </a:rPr>
              <a:t> </a:t>
            </a:r>
            <a:r>
              <a:rPr lang="en-US" sz="2600" b="1" dirty="0" err="1">
                <a:solidFill>
                  <a:srgbClr val="FF0000"/>
                </a:solidFill>
                <a:ea typeface="ＭＳ Ｐゴシック" pitchFamily="34" charset="-128"/>
              </a:rPr>
              <a:t>masyarakat</a:t>
            </a:r>
            <a:r>
              <a:rPr lang="en-US" sz="2600" b="1" dirty="0">
                <a:solidFill>
                  <a:srgbClr val="FF0000"/>
                </a:solidFill>
                <a:ea typeface="ＭＳ Ｐゴシック" pitchFamily="34" charset="-128"/>
              </a:rPr>
              <a:t> </a:t>
            </a:r>
            <a:r>
              <a:rPr lang="en-US" sz="2600" b="1" dirty="0" err="1">
                <a:ea typeface="ＭＳ Ｐゴシック" pitchFamily="34" charset="-128"/>
              </a:rPr>
              <a:t>dalam</a:t>
            </a:r>
            <a:r>
              <a:rPr lang="en-US" sz="2600" b="1" dirty="0">
                <a:ea typeface="ＭＳ Ｐゴシック" pitchFamily="34" charset="-128"/>
              </a:rPr>
              <a:t> </a:t>
            </a:r>
            <a:r>
              <a:rPr lang="en-US" sz="2600" b="1" dirty="0" err="1">
                <a:ea typeface="ＭＳ Ｐゴシック" pitchFamily="34" charset="-128"/>
              </a:rPr>
              <a:t>bangkes</a:t>
            </a:r>
            <a:r>
              <a:rPr lang="en-US" sz="2600" b="1" dirty="0">
                <a:ea typeface="ＭＳ Ｐゴシック" pitchFamily="34" charset="-128"/>
              </a:rPr>
              <a:t> </a:t>
            </a:r>
            <a:r>
              <a:rPr lang="en-US" sz="2600" b="1" dirty="0" err="1">
                <a:ea typeface="ＭＳ Ｐゴシック" pitchFamily="34" charset="-128"/>
              </a:rPr>
              <a:t>berbasis</a:t>
            </a:r>
            <a:r>
              <a:rPr lang="en-US" sz="2600" b="1" dirty="0">
                <a:ea typeface="ＭＳ Ｐゴシック" pitchFamily="34" charset="-128"/>
              </a:rPr>
              <a:t> </a:t>
            </a:r>
            <a:r>
              <a:rPr lang="en-US" sz="2600" b="1" dirty="0" err="1">
                <a:ea typeface="ＭＳ Ｐゴシック" pitchFamily="34" charset="-128"/>
              </a:rPr>
              <a:t>pada</a:t>
            </a:r>
            <a:r>
              <a:rPr lang="en-US" sz="2600" b="1" dirty="0">
                <a:ea typeface="ＭＳ Ｐゴシック" pitchFamily="34" charset="-128"/>
              </a:rPr>
              <a:t> </a:t>
            </a:r>
            <a:r>
              <a:rPr lang="en-US" sz="2600" b="1" dirty="0" err="1">
                <a:ea typeface="ＭＳ Ｐゴシック" pitchFamily="34" charset="-128"/>
              </a:rPr>
              <a:t>potensi</a:t>
            </a:r>
            <a:r>
              <a:rPr lang="en-US" sz="2600" b="1" dirty="0">
                <a:ea typeface="ＭＳ Ｐゴシック" pitchFamily="34" charset="-128"/>
              </a:rPr>
              <a:t> </a:t>
            </a:r>
            <a:r>
              <a:rPr lang="en-US" sz="2600" b="1" dirty="0" err="1">
                <a:ea typeface="ＭＳ Ｐゴシック" pitchFamily="34" charset="-128"/>
              </a:rPr>
              <a:t>sumberdaya</a:t>
            </a:r>
            <a:r>
              <a:rPr lang="en-US" sz="2600" b="1" dirty="0">
                <a:ea typeface="ＭＳ Ｐゴシック" pitchFamily="34" charset="-128"/>
              </a:rPr>
              <a:t> yang </a:t>
            </a:r>
            <a:r>
              <a:rPr lang="en-US" sz="2600" b="1" dirty="0" err="1">
                <a:ea typeface="ＭＳ Ｐゴシック" pitchFamily="34" charset="-128"/>
              </a:rPr>
              <a:t>tersedia</a:t>
            </a:r>
            <a:r>
              <a:rPr lang="en-US" sz="2600" b="1" dirty="0">
                <a:ea typeface="ＭＳ Ｐゴシック" pitchFamily="34" charset="-128"/>
              </a:rPr>
              <a:t> </a:t>
            </a:r>
            <a:r>
              <a:rPr lang="en-US" sz="2600" b="1" dirty="0" err="1">
                <a:ea typeface="ＭＳ Ｐゴシック" pitchFamily="34" charset="-128"/>
              </a:rPr>
              <a:t>dan</a:t>
            </a:r>
            <a:r>
              <a:rPr lang="en-US" sz="2600" b="1" dirty="0">
                <a:ea typeface="ＭＳ Ｐゴシック" pitchFamily="34" charset="-128"/>
              </a:rPr>
              <a:t> </a:t>
            </a:r>
            <a:r>
              <a:rPr lang="en-US" sz="2600" b="1" dirty="0" err="1">
                <a:ea typeface="ＭＳ Ｐゴシック" pitchFamily="34" charset="-128"/>
              </a:rPr>
              <a:t>atau</a:t>
            </a:r>
            <a:r>
              <a:rPr lang="en-US" sz="2600" b="1" dirty="0">
                <a:ea typeface="ＭＳ Ｐゴシック" pitchFamily="34" charset="-128"/>
              </a:rPr>
              <a:t> </a:t>
            </a:r>
            <a:r>
              <a:rPr lang="en-US" sz="2600" b="1" dirty="0" err="1">
                <a:ea typeface="ＭＳ Ｐゴシック" pitchFamily="34" charset="-128"/>
              </a:rPr>
              <a:t>dapat</a:t>
            </a:r>
            <a:r>
              <a:rPr lang="en-US" sz="2600" b="1" dirty="0">
                <a:ea typeface="ＭＳ Ｐゴシック" pitchFamily="34" charset="-128"/>
              </a:rPr>
              <a:t> </a:t>
            </a:r>
            <a:r>
              <a:rPr lang="en-US" sz="2600" b="1" dirty="0" err="1">
                <a:ea typeface="ＭＳ Ｐゴシック" pitchFamily="34" charset="-128"/>
              </a:rPr>
              <a:t>dimanfaatkan</a:t>
            </a:r>
            <a:r>
              <a:rPr lang="en-US" sz="2600" b="1" dirty="0">
                <a:ea typeface="ＭＳ Ｐゴシック" pitchFamily="34" charset="-128"/>
              </a:rPr>
              <a:t> </a:t>
            </a:r>
            <a:r>
              <a:rPr lang="en-US" sz="2600" b="1" dirty="0" err="1">
                <a:ea typeface="ＭＳ Ｐゴシック" pitchFamily="34" charset="-128"/>
              </a:rPr>
              <a:t>oleh</a:t>
            </a:r>
            <a:r>
              <a:rPr lang="en-US" sz="2600" b="1" dirty="0">
                <a:ea typeface="ＭＳ Ｐゴシック" pitchFamily="34" charset="-128"/>
              </a:rPr>
              <a:t> </a:t>
            </a:r>
            <a:r>
              <a:rPr lang="en-US" sz="2600" b="1" dirty="0" err="1">
                <a:ea typeface="ＭＳ Ｐゴシック" pitchFamily="34" charset="-128"/>
              </a:rPr>
              <a:t>masyarakat</a:t>
            </a:r>
            <a:r>
              <a:rPr lang="en-US" sz="2600" b="1" dirty="0" smtClean="0">
                <a:ea typeface="ＭＳ Ｐゴシック" pitchFamily="34" charset="-128"/>
              </a:rPr>
              <a:t>.</a:t>
            </a:r>
          </a:p>
          <a:p>
            <a:r>
              <a:rPr lang="en-US" sz="2600" b="1" dirty="0" err="1" smtClean="0">
                <a:ea typeface="ＭＳ Ｐゴシック" pitchFamily="34" charset="-128"/>
              </a:rPr>
              <a:t>Tujuan</a:t>
            </a:r>
            <a:r>
              <a:rPr lang="en-US" sz="2600" b="1" dirty="0" smtClean="0">
                <a:ea typeface="ＭＳ Ｐゴシック" pitchFamily="34" charset="-128"/>
              </a:rPr>
              <a:t> : </a:t>
            </a:r>
            <a:r>
              <a:rPr lang="en-US" sz="2600" b="1" dirty="0" err="1"/>
              <a:t>menyadarkan</a:t>
            </a:r>
            <a:r>
              <a:rPr lang="en-US" sz="2600" b="1" dirty="0"/>
              <a:t>, </a:t>
            </a:r>
            <a:r>
              <a:rPr lang="en-US" sz="2600" b="1" dirty="0" err="1"/>
              <a:t>menggerakkan</a:t>
            </a:r>
            <a:r>
              <a:rPr lang="en-US" sz="2600" b="1" dirty="0"/>
              <a:t>, </a:t>
            </a:r>
            <a:r>
              <a:rPr lang="en-US" sz="2600" b="1" dirty="0" err="1"/>
              <a:t>dan</a:t>
            </a:r>
            <a:r>
              <a:rPr lang="en-US" sz="2600" b="1" dirty="0"/>
              <a:t> </a:t>
            </a:r>
            <a:r>
              <a:rPr lang="en-US" sz="2600" b="1" dirty="0" err="1"/>
              <a:t>mengembangkan</a:t>
            </a:r>
            <a:r>
              <a:rPr lang="en-US" sz="2600" b="1" dirty="0"/>
              <a:t> </a:t>
            </a:r>
            <a:r>
              <a:rPr lang="en-US" sz="2600" b="1" dirty="0" err="1"/>
              <a:t>partisipasi</a:t>
            </a:r>
            <a:r>
              <a:rPr lang="en-US" sz="2600" b="1" dirty="0"/>
              <a:t> </a:t>
            </a:r>
            <a:r>
              <a:rPr lang="en-US" sz="2600" b="1" dirty="0" err="1"/>
              <a:t>masyarakat</a:t>
            </a:r>
            <a:r>
              <a:rPr lang="en-US" sz="2600" b="1" dirty="0"/>
              <a:t> </a:t>
            </a:r>
            <a:r>
              <a:rPr lang="en-US" sz="2600" b="1" dirty="0" err="1"/>
              <a:t>secara</a:t>
            </a:r>
            <a:r>
              <a:rPr lang="en-US" sz="2600" b="1" dirty="0"/>
              <a:t> </a:t>
            </a:r>
            <a:r>
              <a:rPr lang="en-US" sz="2600" b="1" dirty="0" err="1"/>
              <a:t>mandiri</a:t>
            </a:r>
            <a:r>
              <a:rPr lang="en-US" sz="2600" b="1" dirty="0"/>
              <a:t> </a:t>
            </a:r>
            <a:r>
              <a:rPr lang="en-US" sz="2600" b="1" dirty="0" err="1"/>
              <a:t>untuk</a:t>
            </a:r>
            <a:r>
              <a:rPr lang="en-US" sz="2600" b="1" dirty="0"/>
              <a:t> </a:t>
            </a:r>
            <a:r>
              <a:rPr lang="en-US" sz="2600" b="1" dirty="0" err="1"/>
              <a:t>berinisiatif</a:t>
            </a:r>
            <a:r>
              <a:rPr lang="en-US" sz="2600" b="1" dirty="0"/>
              <a:t> </a:t>
            </a:r>
            <a:r>
              <a:rPr lang="en-US" sz="2600" b="1" dirty="0" err="1"/>
              <a:t>mengembangkan</a:t>
            </a:r>
            <a:r>
              <a:rPr lang="en-US" sz="2600" b="1" dirty="0"/>
              <a:t> </a:t>
            </a:r>
            <a:r>
              <a:rPr lang="en-US" sz="2600" b="1" dirty="0" err="1"/>
              <a:t>dan</a:t>
            </a:r>
            <a:r>
              <a:rPr lang="en-US" sz="2600" b="1" dirty="0"/>
              <a:t> </a:t>
            </a:r>
            <a:r>
              <a:rPr lang="en-US" sz="2600" b="1" dirty="0" err="1"/>
              <a:t>mengelola</a:t>
            </a:r>
            <a:r>
              <a:rPr lang="en-US" sz="2600" b="1" dirty="0"/>
              <a:t> </a:t>
            </a:r>
            <a:r>
              <a:rPr lang="en-US" sz="2600" b="1" dirty="0" err="1"/>
              <a:t>upaya</a:t>
            </a:r>
            <a:r>
              <a:rPr lang="en-US" sz="2600" b="1" dirty="0"/>
              <a:t> </a:t>
            </a:r>
            <a:r>
              <a:rPr lang="en-US" sz="2600" b="1" dirty="0" err="1"/>
              <a:t>pemeliharaan</a:t>
            </a:r>
            <a:r>
              <a:rPr lang="en-US" sz="2600" b="1" dirty="0"/>
              <a:t> </a:t>
            </a:r>
            <a:r>
              <a:rPr lang="en-US" sz="2600" b="1" dirty="0" err="1"/>
              <a:t>kesehatan</a:t>
            </a:r>
            <a:r>
              <a:rPr lang="en-US" sz="2600" b="1" dirty="0"/>
              <a:t> </a:t>
            </a:r>
            <a:r>
              <a:rPr lang="en-US" sz="2600" b="1" dirty="0" err="1"/>
              <a:t>keluarga</a:t>
            </a:r>
            <a:r>
              <a:rPr lang="en-US" sz="2600" b="1" dirty="0"/>
              <a:t> </a:t>
            </a:r>
            <a:r>
              <a:rPr lang="en-US" sz="2600" b="1" dirty="0" err="1"/>
              <a:t>dan</a:t>
            </a:r>
            <a:r>
              <a:rPr lang="en-US" sz="2600" b="1" dirty="0"/>
              <a:t> </a:t>
            </a:r>
            <a:r>
              <a:rPr lang="en-US" sz="2600" b="1" dirty="0" err="1"/>
              <a:t>masyarakatnya</a:t>
            </a:r>
            <a:r>
              <a:rPr lang="en-US" sz="2600" b="1" dirty="0"/>
              <a:t>, </a:t>
            </a:r>
            <a:r>
              <a:rPr lang="en-US" sz="2600" b="1" dirty="0" err="1"/>
              <a:t>secara</a:t>
            </a:r>
            <a:r>
              <a:rPr lang="en-US" sz="2600" b="1" dirty="0"/>
              <a:t> </a:t>
            </a:r>
            <a:r>
              <a:rPr lang="en-US" sz="2600" b="1" dirty="0" err="1"/>
              <a:t>berkelanjutan</a:t>
            </a:r>
            <a:endParaRPr lang="en-US" sz="2600" b="1" dirty="0">
              <a:ea typeface="ＭＳ Ｐゴシック" pitchFamily="34" charset="-128"/>
            </a:endParaRPr>
          </a:p>
          <a:p>
            <a:endParaRPr lang="en-US" b="1" dirty="0" smtClean="0">
              <a:ea typeface="ＭＳ Ｐゴシック" pitchFamily="34" charset="-128"/>
            </a:endParaRPr>
          </a:p>
        </p:txBody>
      </p:sp>
    </p:spTree>
    <p:extLst>
      <p:ext uri="{BB962C8B-B14F-4D97-AF65-F5344CB8AC3E}">
        <p14:creationId xmlns:p14="http://schemas.microsoft.com/office/powerpoint/2010/main" val="366462390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85939" y="560218"/>
            <a:ext cx="8972551" cy="1307176"/>
          </a:xfrm>
        </p:spPr>
        <p:txBody>
          <a:bodyPr/>
          <a:lstStyle/>
          <a:p>
            <a:r>
              <a:rPr lang="id-ID" sz="3600" b="1" dirty="0" smtClean="0"/>
              <a:t>UU </a:t>
            </a:r>
            <a:r>
              <a:rPr lang="en-US" sz="3600" b="1" dirty="0"/>
              <a:t>N</a:t>
            </a:r>
            <a:r>
              <a:rPr lang="id-ID" sz="3600" b="1" dirty="0" smtClean="0"/>
              <a:t>om</a:t>
            </a:r>
            <a:r>
              <a:rPr lang="en-US" sz="3600" b="1" dirty="0"/>
              <a:t>o</a:t>
            </a:r>
            <a:r>
              <a:rPr lang="id-ID" sz="3600" b="1" dirty="0" smtClean="0"/>
              <a:t>r 36 Tahun</a:t>
            </a:r>
            <a:r>
              <a:rPr lang="en-US" sz="3600" b="1" dirty="0" smtClean="0"/>
              <a:t> </a:t>
            </a:r>
            <a:r>
              <a:rPr lang="id-ID" sz="3600" b="1" dirty="0" smtClean="0"/>
              <a:t>2009 Tentang KESEHATAN</a:t>
            </a:r>
            <a:endParaRPr lang="id-ID" sz="3600" b="1" dirty="0"/>
          </a:p>
        </p:txBody>
      </p:sp>
      <p:sp>
        <p:nvSpPr>
          <p:cNvPr id="3" name="Content Placeholder 2"/>
          <p:cNvSpPr>
            <a:spLocks noGrp="1"/>
          </p:cNvSpPr>
          <p:nvPr>
            <p:ph idx="1"/>
          </p:nvPr>
        </p:nvSpPr>
        <p:spPr>
          <a:xfrm>
            <a:off x="1027285" y="2110154"/>
            <a:ext cx="10665081" cy="4553968"/>
          </a:xfrm>
        </p:spPr>
        <p:txBody>
          <a:bodyPr>
            <a:noAutofit/>
          </a:bodyPr>
          <a:lstStyle/>
          <a:p>
            <a:pPr marL="446088" indent="-446088">
              <a:buFont typeface="Wingdings" panose="05000000000000000000" pitchFamily="2" charset="2"/>
              <a:buChar char="q"/>
            </a:pPr>
            <a:r>
              <a:rPr lang="id-ID" sz="2500" b="1" dirty="0"/>
              <a:t>Kesehatan adalah </a:t>
            </a:r>
            <a:r>
              <a:rPr lang="id-ID" sz="2500" b="1" dirty="0">
                <a:solidFill>
                  <a:srgbClr val="FF0000"/>
                </a:solidFill>
              </a:rPr>
              <a:t>keadaan sehat</a:t>
            </a:r>
            <a:r>
              <a:rPr lang="id-ID" sz="2500" b="1" dirty="0"/>
              <a:t>, baik secara fisik, mental</a:t>
            </a:r>
            <a:r>
              <a:rPr lang="id-ID" sz="2500" b="1" dirty="0" smtClean="0"/>
              <a:t>, spritual </a:t>
            </a:r>
            <a:r>
              <a:rPr lang="id-ID" sz="2500" b="1" dirty="0"/>
              <a:t>maupun sosial yang memungkinkan setiap </a:t>
            </a:r>
            <a:r>
              <a:rPr lang="id-ID" sz="2500" b="1" dirty="0" smtClean="0"/>
              <a:t>orang untuk </a:t>
            </a:r>
            <a:r>
              <a:rPr lang="id-ID" sz="2500" b="1" dirty="0"/>
              <a:t>hidup produktif secara sosial dan ekonomis</a:t>
            </a:r>
            <a:r>
              <a:rPr lang="id-ID" sz="2500" b="1" dirty="0" smtClean="0"/>
              <a:t>. (Pasal 1)</a:t>
            </a:r>
          </a:p>
          <a:p>
            <a:pPr marL="446088" indent="-446088">
              <a:buFont typeface="Wingdings" panose="05000000000000000000" pitchFamily="2" charset="2"/>
              <a:buChar char="q"/>
            </a:pPr>
            <a:r>
              <a:rPr lang="id-ID" sz="2500" b="1" dirty="0" smtClean="0">
                <a:solidFill>
                  <a:srgbClr val="FF0000"/>
                </a:solidFill>
              </a:rPr>
              <a:t>Pembangunan </a:t>
            </a:r>
            <a:r>
              <a:rPr lang="id-ID" sz="2500" b="1" dirty="0">
                <a:solidFill>
                  <a:srgbClr val="FF0000"/>
                </a:solidFill>
              </a:rPr>
              <a:t>Kesehatan adalah upaya yang dilaksanakan oleh </a:t>
            </a:r>
            <a:r>
              <a:rPr lang="id-ID" sz="2500" b="1" dirty="0"/>
              <a:t>semua komponen bangsa</a:t>
            </a:r>
            <a:r>
              <a:rPr lang="id-ID" sz="2500" b="1" dirty="0">
                <a:solidFill>
                  <a:srgbClr val="FF0000"/>
                </a:solidFill>
              </a:rPr>
              <a:t> dalam rangka mencapai tujuan </a:t>
            </a:r>
            <a:r>
              <a:rPr lang="id-ID" sz="2500" b="1" dirty="0" smtClean="0">
                <a:solidFill>
                  <a:srgbClr val="FF0000"/>
                </a:solidFill>
              </a:rPr>
              <a:t>kesehatan</a:t>
            </a:r>
            <a:r>
              <a:rPr lang="en-AU" sz="2500" b="1" dirty="0" smtClean="0">
                <a:solidFill>
                  <a:srgbClr val="FF0000"/>
                </a:solidFill>
              </a:rPr>
              <a:t> </a:t>
            </a:r>
            <a:r>
              <a:rPr lang="en-AU" sz="2500" b="1" dirty="0" err="1" smtClean="0">
                <a:solidFill>
                  <a:srgbClr val="FF0000"/>
                </a:solidFill>
              </a:rPr>
              <a:t>yaitu</a:t>
            </a:r>
            <a:r>
              <a:rPr lang="en-AU" sz="2500" b="1" dirty="0" smtClean="0">
                <a:solidFill>
                  <a:srgbClr val="FF0000"/>
                </a:solidFill>
              </a:rPr>
              <a:t> </a:t>
            </a:r>
            <a:r>
              <a:rPr lang="id-ID" sz="2500" b="1" dirty="0">
                <a:solidFill>
                  <a:srgbClr val="FF0000"/>
                </a:solidFill>
              </a:rPr>
              <a:t>untuk </a:t>
            </a:r>
            <a:r>
              <a:rPr lang="id-ID" sz="2500" b="1" dirty="0"/>
              <a:t>meningkatkan kesadaran, kemauan, dan kemampuan hidup sehat </a:t>
            </a:r>
            <a:r>
              <a:rPr lang="id-ID" sz="2500" b="1" dirty="0">
                <a:solidFill>
                  <a:srgbClr val="FF0000"/>
                </a:solidFill>
              </a:rPr>
              <a:t>bagi setiap </a:t>
            </a:r>
            <a:r>
              <a:rPr lang="sv-SE" sz="2500" b="1" dirty="0">
                <a:solidFill>
                  <a:srgbClr val="FF0000"/>
                </a:solidFill>
              </a:rPr>
              <a:t>orang agar terwujud </a:t>
            </a:r>
            <a:r>
              <a:rPr lang="sv-SE" sz="2500" b="1" dirty="0"/>
              <a:t>derajat kesehatan masyarakat </a:t>
            </a:r>
            <a:r>
              <a:rPr lang="sv-SE" sz="2500" b="1" dirty="0">
                <a:solidFill>
                  <a:srgbClr val="FF0000"/>
                </a:solidFill>
              </a:rPr>
              <a:t>yang</a:t>
            </a:r>
            <a:r>
              <a:rPr lang="id-ID" sz="2500" b="1" dirty="0">
                <a:solidFill>
                  <a:srgbClr val="FF0000"/>
                </a:solidFill>
              </a:rPr>
              <a:t> setinggi-tingginya, sebagai </a:t>
            </a:r>
            <a:r>
              <a:rPr lang="id-ID" sz="2500" b="1" dirty="0"/>
              <a:t>investasi bagi pembangunan sumber daya manusia </a:t>
            </a:r>
            <a:r>
              <a:rPr lang="id-ID" sz="2500" b="1" dirty="0">
                <a:solidFill>
                  <a:srgbClr val="FF0000"/>
                </a:solidFill>
              </a:rPr>
              <a:t>yang </a:t>
            </a:r>
            <a:r>
              <a:rPr lang="id-ID" sz="2500" b="1" dirty="0"/>
              <a:t>produktif</a:t>
            </a:r>
            <a:r>
              <a:rPr lang="id-ID" sz="2500" b="1" dirty="0">
                <a:solidFill>
                  <a:srgbClr val="FF0000"/>
                </a:solidFill>
              </a:rPr>
              <a:t> secara sosial dan ekonomis</a:t>
            </a:r>
            <a:r>
              <a:rPr lang="id-ID" sz="2500" b="1" dirty="0" smtClean="0">
                <a:solidFill>
                  <a:srgbClr val="FF0000"/>
                </a:solidFill>
              </a:rPr>
              <a:t>.</a:t>
            </a:r>
            <a:endParaRPr lang="id-ID" sz="2500" b="1" dirty="0">
              <a:solidFill>
                <a:srgbClr val="FF0000"/>
              </a:solidFill>
            </a:endParaRPr>
          </a:p>
        </p:txBody>
      </p:sp>
    </p:spTree>
    <p:extLst>
      <p:ext uri="{BB962C8B-B14F-4D97-AF65-F5344CB8AC3E}">
        <p14:creationId xmlns:p14="http://schemas.microsoft.com/office/powerpoint/2010/main" val="254729215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609600" y="405102"/>
            <a:ext cx="10972800" cy="803084"/>
          </a:xfrm>
        </p:spPr>
        <p:txBody>
          <a:bodyPr/>
          <a:lstStyle/>
          <a:p>
            <a:r>
              <a:rPr lang="en-US" sz="3600" dirty="0" smtClean="0">
                <a:solidFill>
                  <a:srgbClr val="FF0000"/>
                </a:solidFill>
                <a:ea typeface="ＭＳ Ｐゴシック" pitchFamily="34" charset="-128"/>
              </a:rPr>
              <a:t>JENIS UKBM Antara Lain:</a:t>
            </a:r>
          </a:p>
        </p:txBody>
      </p:sp>
      <p:sp>
        <p:nvSpPr>
          <p:cNvPr id="8195" name="Content Placeholder 2"/>
          <p:cNvSpPr>
            <a:spLocks noGrp="1"/>
          </p:cNvSpPr>
          <p:nvPr>
            <p:ph idx="1"/>
          </p:nvPr>
        </p:nvSpPr>
        <p:spPr>
          <a:xfrm>
            <a:off x="1084077" y="1301123"/>
            <a:ext cx="10374428" cy="4869356"/>
          </a:xfrm>
        </p:spPr>
        <p:txBody>
          <a:bodyPr>
            <a:noAutofit/>
          </a:bodyPr>
          <a:lstStyle/>
          <a:p>
            <a:r>
              <a:rPr lang="en-US" sz="2800" b="1" dirty="0" err="1">
                <a:ea typeface="ＭＳ Ｐゴシック" pitchFamily="34" charset="-128"/>
              </a:rPr>
              <a:t>Pos</a:t>
            </a:r>
            <a:r>
              <a:rPr lang="en-US" sz="2800" b="1" dirty="0">
                <a:ea typeface="ＭＳ Ｐゴシック" pitchFamily="34" charset="-128"/>
              </a:rPr>
              <a:t> </a:t>
            </a:r>
            <a:r>
              <a:rPr lang="en-US" sz="2800" b="1" dirty="0" err="1">
                <a:ea typeface="ＭＳ Ｐゴシック" pitchFamily="34" charset="-128"/>
              </a:rPr>
              <a:t>Kesehatan</a:t>
            </a:r>
            <a:r>
              <a:rPr lang="en-US" sz="2800" b="1" dirty="0">
                <a:ea typeface="ＭＳ Ｐゴシック" pitchFamily="34" charset="-128"/>
              </a:rPr>
              <a:t> </a:t>
            </a:r>
            <a:r>
              <a:rPr lang="en-US" sz="2800" b="1" dirty="0" err="1">
                <a:ea typeface="ＭＳ Ｐゴシック" pitchFamily="34" charset="-128"/>
              </a:rPr>
              <a:t>Desa</a:t>
            </a:r>
            <a:r>
              <a:rPr lang="en-US" sz="2800" b="1" dirty="0">
                <a:ea typeface="ＭＳ Ｐゴシック" pitchFamily="34" charset="-128"/>
              </a:rPr>
              <a:t> (</a:t>
            </a:r>
            <a:r>
              <a:rPr lang="en-US" sz="2800" b="1" dirty="0" err="1">
                <a:ea typeface="ＭＳ Ｐゴシック" pitchFamily="34" charset="-128"/>
              </a:rPr>
              <a:t>Poskesdes</a:t>
            </a:r>
            <a:r>
              <a:rPr lang="en-US" sz="2800" b="1" dirty="0">
                <a:ea typeface="ＭＳ Ｐゴシック" pitchFamily="34" charset="-128"/>
              </a:rPr>
              <a:t>)</a:t>
            </a:r>
          </a:p>
          <a:p>
            <a:r>
              <a:rPr lang="en-US" sz="2800" b="1" dirty="0" err="1" smtClean="0">
                <a:ea typeface="ＭＳ Ｐゴシック" pitchFamily="34" charset="-128"/>
              </a:rPr>
              <a:t>Pos</a:t>
            </a:r>
            <a:r>
              <a:rPr lang="en-US" sz="2800" b="1" dirty="0" smtClean="0">
                <a:ea typeface="ＭＳ Ｐゴシック" pitchFamily="34" charset="-128"/>
              </a:rPr>
              <a:t> </a:t>
            </a:r>
            <a:r>
              <a:rPr lang="en-US" sz="2800" b="1" dirty="0" err="1">
                <a:ea typeface="ＭＳ Ｐゴシック" pitchFamily="34" charset="-128"/>
              </a:rPr>
              <a:t>Pelayanan</a:t>
            </a:r>
            <a:r>
              <a:rPr lang="en-US" sz="2800" b="1" dirty="0">
                <a:ea typeface="ＭＳ Ｐゴシック" pitchFamily="34" charset="-128"/>
              </a:rPr>
              <a:t> </a:t>
            </a:r>
            <a:r>
              <a:rPr lang="en-US" sz="2800" b="1" dirty="0" err="1">
                <a:ea typeface="ＭＳ Ｐゴシック" pitchFamily="34" charset="-128"/>
              </a:rPr>
              <a:t>Terpadu</a:t>
            </a:r>
            <a:r>
              <a:rPr lang="en-US" sz="2800" b="1" dirty="0">
                <a:ea typeface="ＭＳ Ｐゴシック" pitchFamily="34" charset="-128"/>
              </a:rPr>
              <a:t> (</a:t>
            </a:r>
            <a:r>
              <a:rPr lang="en-US" sz="2800" b="1" dirty="0" err="1">
                <a:ea typeface="ＭＳ Ｐゴシック" pitchFamily="34" charset="-128"/>
              </a:rPr>
              <a:t>Posyandu</a:t>
            </a:r>
            <a:r>
              <a:rPr lang="en-US" sz="2800" b="1" dirty="0">
                <a:ea typeface="ＭＳ Ｐゴシック" pitchFamily="34" charset="-128"/>
              </a:rPr>
              <a:t>)</a:t>
            </a:r>
          </a:p>
          <a:p>
            <a:r>
              <a:rPr lang="en-US" sz="2800" b="1" dirty="0" err="1">
                <a:ea typeface="ＭＳ Ｐゴシック" pitchFamily="34" charset="-128"/>
              </a:rPr>
              <a:t>Pos</a:t>
            </a:r>
            <a:r>
              <a:rPr lang="en-US" sz="2800" b="1" dirty="0">
                <a:ea typeface="ＭＳ Ｐゴシック" pitchFamily="34" charset="-128"/>
              </a:rPr>
              <a:t> </a:t>
            </a:r>
            <a:r>
              <a:rPr lang="en-US" sz="2800" b="1" dirty="0" err="1">
                <a:ea typeface="ＭＳ Ｐゴシック" pitchFamily="34" charset="-128"/>
              </a:rPr>
              <a:t>Upaya</a:t>
            </a:r>
            <a:r>
              <a:rPr lang="en-US" sz="2800" b="1" dirty="0">
                <a:ea typeface="ＭＳ Ｐゴシック" pitchFamily="34" charset="-128"/>
              </a:rPr>
              <a:t> </a:t>
            </a:r>
            <a:r>
              <a:rPr lang="en-US" sz="2800" b="1" dirty="0" err="1">
                <a:ea typeface="ＭＳ Ｐゴシック" pitchFamily="34" charset="-128"/>
              </a:rPr>
              <a:t>Kesehatan</a:t>
            </a:r>
            <a:r>
              <a:rPr lang="en-US" sz="2800" b="1" dirty="0">
                <a:ea typeface="ＭＳ Ｐゴシック" pitchFamily="34" charset="-128"/>
              </a:rPr>
              <a:t> </a:t>
            </a:r>
            <a:r>
              <a:rPr lang="en-US" sz="2800" b="1" dirty="0" err="1">
                <a:ea typeface="ＭＳ Ｐゴシック" pitchFamily="34" charset="-128"/>
              </a:rPr>
              <a:t>Kerja</a:t>
            </a:r>
            <a:r>
              <a:rPr lang="en-US" sz="2800" b="1" dirty="0">
                <a:ea typeface="ＭＳ Ｐゴシック" pitchFamily="34" charset="-128"/>
              </a:rPr>
              <a:t> (</a:t>
            </a:r>
            <a:r>
              <a:rPr lang="en-US" sz="2800" b="1" dirty="0" err="1">
                <a:ea typeface="ＭＳ Ｐゴシック" pitchFamily="34" charset="-128"/>
              </a:rPr>
              <a:t>Pos</a:t>
            </a:r>
            <a:r>
              <a:rPr lang="en-US" sz="2800" b="1" dirty="0">
                <a:ea typeface="ＭＳ Ｐゴシック" pitchFamily="34" charset="-128"/>
              </a:rPr>
              <a:t> UKK)</a:t>
            </a:r>
          </a:p>
          <a:p>
            <a:r>
              <a:rPr lang="en-US" sz="2800" b="1" dirty="0" err="1">
                <a:ea typeface="ＭＳ Ｐゴシック" pitchFamily="34" charset="-128"/>
              </a:rPr>
              <a:t>Pos</a:t>
            </a:r>
            <a:r>
              <a:rPr lang="en-US" sz="2800" b="1" dirty="0">
                <a:ea typeface="ＭＳ Ｐゴシック" pitchFamily="34" charset="-128"/>
              </a:rPr>
              <a:t> </a:t>
            </a:r>
            <a:r>
              <a:rPr lang="en-US" sz="2800" b="1" dirty="0" err="1">
                <a:ea typeface="ＭＳ Ｐゴシック" pitchFamily="34" charset="-128"/>
              </a:rPr>
              <a:t>Kesehatan</a:t>
            </a:r>
            <a:r>
              <a:rPr lang="en-US" sz="2800" b="1" dirty="0">
                <a:ea typeface="ＭＳ Ｐゴシック" pitchFamily="34" charset="-128"/>
              </a:rPr>
              <a:t> </a:t>
            </a:r>
            <a:r>
              <a:rPr lang="en-US" sz="2800" b="1" dirty="0" err="1">
                <a:ea typeface="ＭＳ Ｐゴシック" pitchFamily="34" charset="-128"/>
              </a:rPr>
              <a:t>Pesantren</a:t>
            </a:r>
            <a:r>
              <a:rPr lang="en-US" sz="2800" b="1" dirty="0">
                <a:ea typeface="ＭＳ Ｐゴシック" pitchFamily="34" charset="-128"/>
              </a:rPr>
              <a:t> (</a:t>
            </a:r>
            <a:r>
              <a:rPr lang="en-US" sz="2800" b="1" dirty="0" err="1">
                <a:ea typeface="ＭＳ Ｐゴシック" pitchFamily="34" charset="-128"/>
              </a:rPr>
              <a:t>Poskestren</a:t>
            </a:r>
            <a:r>
              <a:rPr lang="en-US" sz="2800" b="1" dirty="0">
                <a:ea typeface="ＭＳ Ｐゴシック" pitchFamily="34" charset="-128"/>
              </a:rPr>
              <a:t>)</a:t>
            </a:r>
          </a:p>
          <a:p>
            <a:r>
              <a:rPr lang="en-US" sz="2800" b="1" dirty="0" err="1">
                <a:ea typeface="ＭＳ Ｐゴシック" pitchFamily="34" charset="-128"/>
              </a:rPr>
              <a:t>Pos</a:t>
            </a:r>
            <a:r>
              <a:rPr lang="en-US" sz="2800" b="1" dirty="0">
                <a:ea typeface="ＭＳ Ｐゴシック" pitchFamily="34" charset="-128"/>
              </a:rPr>
              <a:t> </a:t>
            </a:r>
            <a:r>
              <a:rPr lang="en-US" sz="2800" b="1" dirty="0" err="1">
                <a:ea typeface="ＭＳ Ｐゴシック" pitchFamily="34" charset="-128"/>
              </a:rPr>
              <a:t>Pembinaan</a:t>
            </a:r>
            <a:r>
              <a:rPr lang="en-US" sz="2800" b="1" dirty="0">
                <a:ea typeface="ＭＳ Ｐゴシック" pitchFamily="34" charset="-128"/>
              </a:rPr>
              <a:t> </a:t>
            </a:r>
            <a:r>
              <a:rPr lang="en-US" sz="2800" b="1" dirty="0" err="1">
                <a:ea typeface="ＭＳ Ｐゴシック" pitchFamily="34" charset="-128"/>
              </a:rPr>
              <a:t>Terpadu</a:t>
            </a:r>
            <a:r>
              <a:rPr lang="en-US" sz="2800" b="1" dirty="0">
                <a:ea typeface="ＭＳ Ｐゴシック" pitchFamily="34" charset="-128"/>
              </a:rPr>
              <a:t> PTM (</a:t>
            </a:r>
            <a:r>
              <a:rPr lang="en-US" sz="2800" b="1" dirty="0" err="1">
                <a:ea typeface="ＭＳ Ｐゴシック" pitchFamily="34" charset="-128"/>
              </a:rPr>
              <a:t>Posbindu</a:t>
            </a:r>
            <a:r>
              <a:rPr lang="en-US" sz="2800" b="1" dirty="0">
                <a:ea typeface="ＭＳ Ｐゴシック" pitchFamily="34" charset="-128"/>
              </a:rPr>
              <a:t> PTM)</a:t>
            </a:r>
          </a:p>
          <a:p>
            <a:r>
              <a:rPr lang="en-US" sz="2800" b="1" dirty="0" err="1">
                <a:ea typeface="ＭＳ Ｐゴシック" pitchFamily="34" charset="-128"/>
              </a:rPr>
              <a:t>Pos</a:t>
            </a:r>
            <a:r>
              <a:rPr lang="en-US" sz="2800" b="1" dirty="0">
                <a:ea typeface="ＭＳ Ｐゴシック" pitchFamily="34" charset="-128"/>
              </a:rPr>
              <a:t> Malaria </a:t>
            </a:r>
            <a:r>
              <a:rPr lang="en-US" sz="2800" b="1" dirty="0" err="1">
                <a:ea typeface="ＭＳ Ｐゴシック" pitchFamily="34" charset="-128"/>
              </a:rPr>
              <a:t>Desa</a:t>
            </a:r>
            <a:r>
              <a:rPr lang="en-US" sz="2800" b="1" dirty="0">
                <a:ea typeface="ＭＳ Ｐゴシック" pitchFamily="34" charset="-128"/>
              </a:rPr>
              <a:t> (</a:t>
            </a:r>
            <a:r>
              <a:rPr lang="en-US" sz="2800" b="1" dirty="0" err="1">
                <a:ea typeface="ＭＳ Ｐゴシック" pitchFamily="34" charset="-128"/>
              </a:rPr>
              <a:t>Posmaldes</a:t>
            </a:r>
            <a:r>
              <a:rPr lang="en-US" sz="2800" b="1" dirty="0">
                <a:ea typeface="ＭＳ Ｐゴシック" pitchFamily="34" charset="-128"/>
              </a:rPr>
              <a:t>)</a:t>
            </a:r>
          </a:p>
          <a:p>
            <a:r>
              <a:rPr lang="en-US" sz="2800" b="1" dirty="0" err="1">
                <a:ea typeface="ＭＳ Ｐゴシック" pitchFamily="34" charset="-128"/>
              </a:rPr>
              <a:t>Pos</a:t>
            </a:r>
            <a:r>
              <a:rPr lang="en-US" sz="2800" b="1" dirty="0">
                <a:ea typeface="ＭＳ Ｐゴシック" pitchFamily="34" charset="-128"/>
              </a:rPr>
              <a:t> TB </a:t>
            </a:r>
            <a:r>
              <a:rPr lang="en-US" sz="2800" b="1" dirty="0" err="1">
                <a:ea typeface="ＭＳ Ｐゴシック" pitchFamily="34" charset="-128"/>
              </a:rPr>
              <a:t>Desa</a:t>
            </a:r>
            <a:endParaRPr lang="en-US" sz="2800" b="1" dirty="0">
              <a:ea typeface="ＭＳ Ｐゴシック" pitchFamily="34" charset="-128"/>
            </a:endParaRPr>
          </a:p>
          <a:p>
            <a:r>
              <a:rPr lang="en-US" sz="2800" b="1" dirty="0" err="1">
                <a:ea typeface="ＭＳ Ｐゴシック" pitchFamily="34" charset="-128"/>
              </a:rPr>
              <a:t>Kelompok</a:t>
            </a:r>
            <a:r>
              <a:rPr lang="en-US" sz="2800" b="1" dirty="0">
                <a:ea typeface="ＭＳ Ｐゴシック" pitchFamily="34" charset="-128"/>
              </a:rPr>
              <a:t> </a:t>
            </a:r>
            <a:r>
              <a:rPr lang="en-US" sz="2800" b="1" dirty="0" err="1">
                <a:ea typeface="ＭＳ Ｐゴシック" pitchFamily="34" charset="-128"/>
              </a:rPr>
              <a:t>Pemakai</a:t>
            </a:r>
            <a:r>
              <a:rPr lang="en-US" sz="2800" b="1" dirty="0">
                <a:ea typeface="ＭＳ Ｐゴシック" pitchFamily="34" charset="-128"/>
              </a:rPr>
              <a:t> Air (</a:t>
            </a:r>
            <a:r>
              <a:rPr lang="en-US" sz="2800" b="1" dirty="0" err="1">
                <a:ea typeface="ＭＳ Ｐゴシック" pitchFamily="34" charset="-128"/>
              </a:rPr>
              <a:t>Pokmair</a:t>
            </a:r>
            <a:r>
              <a:rPr lang="en-US" sz="2800" b="1" dirty="0">
                <a:ea typeface="ＭＳ Ｐゴシック" pitchFamily="34" charset="-128"/>
              </a:rPr>
              <a:t>) </a:t>
            </a:r>
            <a:r>
              <a:rPr lang="en-US" sz="2800" b="1" dirty="0" err="1">
                <a:ea typeface="ＭＳ Ｐゴシック" pitchFamily="34" charset="-128"/>
              </a:rPr>
              <a:t>dll</a:t>
            </a:r>
            <a:endParaRPr lang="en-US" sz="2800" b="1" dirty="0">
              <a:ea typeface="ＭＳ Ｐゴシック" pitchFamily="34" charset="-128"/>
            </a:endParaRPr>
          </a:p>
        </p:txBody>
      </p:sp>
    </p:spTree>
    <p:extLst>
      <p:ext uri="{BB962C8B-B14F-4D97-AF65-F5344CB8AC3E}">
        <p14:creationId xmlns:p14="http://schemas.microsoft.com/office/powerpoint/2010/main" val="71443365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085249" y="1197477"/>
            <a:ext cx="10149840" cy="929123"/>
          </a:xfrm>
          <a:prstGeom prst="rect">
            <a:avLst/>
          </a:prstGeom>
          <a:solidFill>
            <a:schemeClr val="accent3">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840" b="1" dirty="0"/>
              <a:t>PENGERTIAN</a:t>
            </a:r>
          </a:p>
        </p:txBody>
      </p:sp>
      <p:sp>
        <p:nvSpPr>
          <p:cNvPr id="4" name="TextBox 2"/>
          <p:cNvSpPr txBox="1">
            <a:spLocks noGrp="1" noChangeArrowheads="1"/>
          </p:cNvSpPr>
          <p:nvPr>
            <p:ph type="title"/>
          </p:nvPr>
        </p:nvSpPr>
        <p:spPr>
          <a:xfrm>
            <a:off x="1858419" y="401825"/>
            <a:ext cx="8608984" cy="584776"/>
          </a:xfrm>
        </p:spPr>
        <p:txBody>
          <a:bodyPr wrap="square">
            <a:spAutoFit/>
          </a:bodyPr>
          <a:lstStyle/>
          <a:p>
            <a:pPr>
              <a:defRPr/>
            </a:pPr>
            <a:r>
              <a:rPr lang="en-US" sz="3200" b="1" dirty="0">
                <a:solidFill>
                  <a:srgbClr val="0070C0"/>
                </a:solidFill>
                <a:latin typeface="Arial"/>
                <a:cs typeface="Arial"/>
              </a:rPr>
              <a:t>GERAKAN MASYARAKAT HIDUP SEHAT</a:t>
            </a:r>
          </a:p>
        </p:txBody>
      </p:sp>
      <p:sp>
        <p:nvSpPr>
          <p:cNvPr id="7" name="TextBox 6"/>
          <p:cNvSpPr txBox="1"/>
          <p:nvPr/>
        </p:nvSpPr>
        <p:spPr>
          <a:xfrm>
            <a:off x="619471" y="2356716"/>
            <a:ext cx="10840775" cy="4154983"/>
          </a:xfrm>
          <a:prstGeom prst="rect">
            <a:avLst/>
          </a:prstGeom>
          <a:noFill/>
        </p:spPr>
        <p:txBody>
          <a:bodyPr wrap="square" rtlCol="0">
            <a:spAutoFit/>
          </a:bodyPr>
          <a:lstStyle/>
          <a:p>
            <a:pPr algn="ctr">
              <a:lnSpc>
                <a:spcPct val="80000"/>
              </a:lnSpc>
            </a:pPr>
            <a:r>
              <a:rPr lang="en-US" sz="4000" dirty="0" err="1">
                <a:latin typeface="Arial"/>
                <a:cs typeface="Arial"/>
              </a:rPr>
              <a:t>Suatu</a:t>
            </a:r>
            <a:r>
              <a:rPr lang="en-US" sz="4000" dirty="0">
                <a:latin typeface="Arial"/>
                <a:cs typeface="Arial"/>
              </a:rPr>
              <a:t> </a:t>
            </a:r>
            <a:r>
              <a:rPr lang="en-US" sz="4000" b="1" dirty="0" err="1">
                <a:latin typeface="Arial"/>
                <a:cs typeface="Arial"/>
              </a:rPr>
              <a:t>tindakan</a:t>
            </a:r>
            <a:r>
              <a:rPr lang="en-US" sz="4000" b="1" dirty="0">
                <a:latin typeface="Arial"/>
                <a:cs typeface="Arial"/>
              </a:rPr>
              <a:t> yang</a:t>
            </a:r>
            <a:r>
              <a:rPr lang="id-ID" sz="4000" b="1" dirty="0">
                <a:latin typeface="Arial"/>
                <a:cs typeface="Arial"/>
              </a:rPr>
              <a:t> sistematis dan</a:t>
            </a:r>
            <a:r>
              <a:rPr lang="en-US" sz="4000" b="1" dirty="0">
                <a:latin typeface="Arial"/>
                <a:cs typeface="Arial"/>
              </a:rPr>
              <a:t> </a:t>
            </a:r>
            <a:r>
              <a:rPr lang="en-US" sz="4000" b="1" dirty="0" err="1">
                <a:latin typeface="Arial"/>
                <a:cs typeface="Arial"/>
              </a:rPr>
              <a:t>terencana</a:t>
            </a:r>
            <a:endParaRPr lang="en-US" sz="4000" b="1" dirty="0">
              <a:latin typeface="Arial"/>
              <a:cs typeface="Arial"/>
            </a:endParaRPr>
          </a:p>
          <a:p>
            <a:pPr algn="ctr">
              <a:lnSpc>
                <a:spcPct val="80000"/>
              </a:lnSpc>
            </a:pPr>
            <a:r>
              <a:rPr lang="en-US" sz="4000" dirty="0">
                <a:latin typeface="Arial"/>
                <a:cs typeface="Arial"/>
              </a:rPr>
              <a:t>yang </a:t>
            </a:r>
            <a:r>
              <a:rPr lang="en-US" sz="4000" dirty="0" err="1">
                <a:latin typeface="Arial"/>
                <a:cs typeface="Arial"/>
              </a:rPr>
              <a:t>dilakukan</a:t>
            </a:r>
            <a:r>
              <a:rPr lang="en-US" sz="4000" dirty="0">
                <a:latin typeface="Arial"/>
                <a:cs typeface="Arial"/>
              </a:rPr>
              <a:t> </a:t>
            </a:r>
            <a:r>
              <a:rPr lang="en-US" sz="4000" b="1" dirty="0" err="1">
                <a:latin typeface="Arial"/>
                <a:cs typeface="Arial"/>
              </a:rPr>
              <a:t>secara</a:t>
            </a:r>
            <a:r>
              <a:rPr lang="en-US" sz="4000" b="1" dirty="0">
                <a:latin typeface="Arial"/>
                <a:cs typeface="Arial"/>
              </a:rPr>
              <a:t> </a:t>
            </a:r>
            <a:r>
              <a:rPr lang="en-US" sz="4000" b="1" dirty="0" err="1">
                <a:latin typeface="Arial"/>
                <a:cs typeface="Arial"/>
              </a:rPr>
              <a:t>bersama-sama</a:t>
            </a:r>
            <a:endParaRPr lang="en-US" sz="4000" b="1" dirty="0">
              <a:latin typeface="Arial"/>
              <a:cs typeface="Arial"/>
            </a:endParaRPr>
          </a:p>
          <a:p>
            <a:pPr algn="ctr">
              <a:lnSpc>
                <a:spcPct val="80000"/>
              </a:lnSpc>
            </a:pPr>
            <a:r>
              <a:rPr lang="en-US" sz="4000" dirty="0" err="1">
                <a:latin typeface="Arial"/>
                <a:cs typeface="Arial"/>
              </a:rPr>
              <a:t>oleh</a:t>
            </a:r>
            <a:r>
              <a:rPr lang="en-US" sz="4000" dirty="0">
                <a:latin typeface="Arial"/>
                <a:cs typeface="Arial"/>
              </a:rPr>
              <a:t> </a:t>
            </a:r>
            <a:r>
              <a:rPr lang="en-US" sz="4000" dirty="0" err="1">
                <a:latin typeface="Arial"/>
                <a:cs typeface="Arial"/>
              </a:rPr>
              <a:t>seluruh</a:t>
            </a:r>
            <a:r>
              <a:rPr lang="en-US" sz="4000" dirty="0">
                <a:latin typeface="Arial"/>
                <a:cs typeface="Arial"/>
              </a:rPr>
              <a:t> </a:t>
            </a:r>
            <a:r>
              <a:rPr lang="en-US" sz="4000" dirty="0" err="1">
                <a:latin typeface="Arial"/>
                <a:cs typeface="Arial"/>
              </a:rPr>
              <a:t>komponen</a:t>
            </a:r>
            <a:r>
              <a:rPr lang="en-US" sz="4000" dirty="0">
                <a:latin typeface="Arial"/>
                <a:cs typeface="Arial"/>
              </a:rPr>
              <a:t> </a:t>
            </a:r>
            <a:r>
              <a:rPr lang="en-US" sz="4000" dirty="0" err="1">
                <a:latin typeface="Arial"/>
                <a:cs typeface="Arial"/>
              </a:rPr>
              <a:t>bangsa</a:t>
            </a:r>
            <a:endParaRPr lang="en-US" sz="4000" dirty="0">
              <a:latin typeface="Arial"/>
              <a:cs typeface="Arial"/>
            </a:endParaRPr>
          </a:p>
          <a:p>
            <a:pPr algn="ctr">
              <a:lnSpc>
                <a:spcPct val="80000"/>
              </a:lnSpc>
            </a:pPr>
            <a:r>
              <a:rPr lang="en-US" sz="4000" dirty="0" err="1">
                <a:latin typeface="Arial"/>
                <a:cs typeface="Arial"/>
              </a:rPr>
              <a:t>dengan</a:t>
            </a:r>
            <a:r>
              <a:rPr lang="en-US" sz="4000" dirty="0">
                <a:latin typeface="Arial"/>
                <a:cs typeface="Arial"/>
              </a:rPr>
              <a:t> </a:t>
            </a:r>
            <a:r>
              <a:rPr lang="en-US" sz="4000" b="1" dirty="0" err="1">
                <a:latin typeface="Arial"/>
                <a:cs typeface="Arial"/>
              </a:rPr>
              <a:t>kesadaran</a:t>
            </a:r>
            <a:r>
              <a:rPr lang="en-US" sz="4000" b="1" dirty="0">
                <a:latin typeface="Arial"/>
                <a:cs typeface="Arial"/>
              </a:rPr>
              <a:t>, </a:t>
            </a:r>
            <a:r>
              <a:rPr lang="en-US" sz="4000" b="1" dirty="0" err="1">
                <a:latin typeface="Arial"/>
                <a:cs typeface="Arial"/>
              </a:rPr>
              <a:t>kemauan</a:t>
            </a:r>
            <a:r>
              <a:rPr lang="en-US" sz="4000" b="1" dirty="0">
                <a:latin typeface="Arial"/>
                <a:cs typeface="Arial"/>
              </a:rPr>
              <a:t> </a:t>
            </a:r>
            <a:r>
              <a:rPr lang="en-US" sz="4000" b="1" dirty="0" err="1">
                <a:latin typeface="Arial"/>
                <a:cs typeface="Arial"/>
              </a:rPr>
              <a:t>dan</a:t>
            </a:r>
            <a:r>
              <a:rPr lang="en-US" sz="4000" b="1" dirty="0">
                <a:latin typeface="Arial"/>
                <a:cs typeface="Arial"/>
              </a:rPr>
              <a:t> </a:t>
            </a:r>
            <a:r>
              <a:rPr lang="en-US" sz="4000" b="1" dirty="0" err="1">
                <a:latin typeface="Arial"/>
                <a:cs typeface="Arial"/>
              </a:rPr>
              <a:t>kemampuan</a:t>
            </a:r>
            <a:r>
              <a:rPr lang="en-US" sz="4000" b="1" dirty="0">
                <a:latin typeface="Arial"/>
                <a:cs typeface="Arial"/>
              </a:rPr>
              <a:t>  </a:t>
            </a:r>
            <a:r>
              <a:rPr lang="en-US" sz="4000" b="1" dirty="0" err="1">
                <a:latin typeface="Arial"/>
                <a:cs typeface="Arial"/>
              </a:rPr>
              <a:t>berperilaku</a:t>
            </a:r>
            <a:r>
              <a:rPr lang="en-US" sz="4000" b="1" dirty="0">
                <a:latin typeface="Arial"/>
                <a:cs typeface="Arial"/>
              </a:rPr>
              <a:t> </a:t>
            </a:r>
            <a:r>
              <a:rPr lang="en-US" sz="4000" b="1" dirty="0" err="1">
                <a:latin typeface="Arial"/>
                <a:cs typeface="Arial"/>
              </a:rPr>
              <a:t>sehat</a:t>
            </a:r>
            <a:r>
              <a:rPr lang="en-US" sz="4000" b="1" dirty="0">
                <a:latin typeface="Arial"/>
                <a:cs typeface="Arial"/>
              </a:rPr>
              <a:t> </a:t>
            </a:r>
            <a:r>
              <a:rPr lang="en-US" sz="4000" dirty="0" err="1">
                <a:latin typeface="Arial"/>
                <a:cs typeface="Arial"/>
              </a:rPr>
              <a:t>untuk</a:t>
            </a:r>
            <a:endParaRPr lang="en-US" sz="4000" dirty="0">
              <a:latin typeface="Arial"/>
              <a:cs typeface="Arial"/>
            </a:endParaRPr>
          </a:p>
          <a:p>
            <a:pPr algn="ctr">
              <a:lnSpc>
                <a:spcPct val="80000"/>
              </a:lnSpc>
            </a:pPr>
            <a:r>
              <a:rPr lang="en-US" sz="4000" b="1" dirty="0" err="1">
                <a:latin typeface="Arial"/>
                <a:cs typeface="Arial"/>
              </a:rPr>
              <a:t>meningkatkan</a:t>
            </a:r>
            <a:r>
              <a:rPr lang="en-US" sz="4000" b="1" dirty="0">
                <a:latin typeface="Arial"/>
                <a:cs typeface="Arial"/>
              </a:rPr>
              <a:t> </a:t>
            </a:r>
            <a:r>
              <a:rPr lang="en-US" sz="4000" b="1" dirty="0" err="1">
                <a:latin typeface="Arial"/>
                <a:cs typeface="Arial"/>
              </a:rPr>
              <a:t>kualitas</a:t>
            </a:r>
            <a:r>
              <a:rPr lang="en-US" sz="4000" b="1" dirty="0">
                <a:latin typeface="Arial"/>
                <a:cs typeface="Arial"/>
              </a:rPr>
              <a:t> </a:t>
            </a:r>
            <a:r>
              <a:rPr lang="en-US" sz="4000" b="1" dirty="0" err="1">
                <a:latin typeface="Arial"/>
                <a:cs typeface="Arial"/>
              </a:rPr>
              <a:t>hidup</a:t>
            </a:r>
            <a:endParaRPr lang="en-US" sz="4000" b="1" dirty="0">
              <a:latin typeface="Arial"/>
              <a:cs typeface="Arial"/>
            </a:endParaRPr>
          </a:p>
          <a:p>
            <a:endParaRPr lang="en-US" sz="4000" dirty="0"/>
          </a:p>
        </p:txBody>
      </p:sp>
    </p:spTree>
    <p:extLst>
      <p:ext uri="{BB962C8B-B14F-4D97-AF65-F5344CB8AC3E}">
        <p14:creationId xmlns:p14="http://schemas.microsoft.com/office/powerpoint/2010/main" val="49537292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75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75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p:bldP spid="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
          <p:cNvSpPr txBox="1">
            <a:spLocks noChangeArrowheads="1"/>
          </p:cNvSpPr>
          <p:nvPr/>
        </p:nvSpPr>
        <p:spPr bwMode="auto">
          <a:xfrm>
            <a:off x="3737516" y="361801"/>
            <a:ext cx="3840480" cy="603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109728" tIns="54864" rIns="109728" bIns="54864" numCol="1" anchor="ctr" anchorCtr="0" compatLnSpc="1">
            <a:prstTxWarp prst="textNoShape">
              <a:avLst/>
            </a:prstTxWarp>
            <a:spAutoFit/>
          </a:bodyPr>
          <a:lstStyle>
            <a:lvl1pPr algn="ctr"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rtl="0" eaLnBrk="0" fontAlgn="base" hangingPunct="0">
              <a:spcBef>
                <a:spcPct val="0"/>
              </a:spcBef>
              <a:spcAft>
                <a:spcPct val="0"/>
              </a:spcAft>
              <a:defRPr sz="4400">
                <a:solidFill>
                  <a:schemeClr val="tx1"/>
                </a:solidFill>
                <a:latin typeface="Calibri" pitchFamily="34" charset="0"/>
                <a:ea typeface="MS PGothic" pitchFamily="34" charset="-128"/>
                <a:cs typeface="MS PGothic" charset="0"/>
              </a:defRPr>
            </a:lvl2pPr>
            <a:lvl3pPr algn="ctr" rtl="0" eaLnBrk="0" fontAlgn="base" hangingPunct="0">
              <a:spcBef>
                <a:spcPct val="0"/>
              </a:spcBef>
              <a:spcAft>
                <a:spcPct val="0"/>
              </a:spcAft>
              <a:defRPr sz="4400">
                <a:solidFill>
                  <a:schemeClr val="tx1"/>
                </a:solidFill>
                <a:latin typeface="Calibri" pitchFamily="34" charset="0"/>
                <a:ea typeface="MS PGothic" pitchFamily="34" charset="-128"/>
                <a:cs typeface="MS PGothic" charset="0"/>
              </a:defRPr>
            </a:lvl3pPr>
            <a:lvl4pPr algn="ctr" rtl="0" eaLnBrk="0" fontAlgn="base" hangingPunct="0">
              <a:spcBef>
                <a:spcPct val="0"/>
              </a:spcBef>
              <a:spcAft>
                <a:spcPct val="0"/>
              </a:spcAft>
              <a:defRPr sz="4400">
                <a:solidFill>
                  <a:schemeClr val="tx1"/>
                </a:solidFill>
                <a:latin typeface="Calibri" pitchFamily="34" charset="0"/>
                <a:ea typeface="MS PGothic" pitchFamily="34" charset="-128"/>
                <a:cs typeface="MS PGothic" charset="0"/>
              </a:defRPr>
            </a:lvl4pPr>
            <a:lvl5pPr algn="ctr" rtl="0" eaLnBrk="0" fontAlgn="base" hangingPunct="0">
              <a:spcBef>
                <a:spcPct val="0"/>
              </a:spcBef>
              <a:spcAft>
                <a:spcPct val="0"/>
              </a:spcAft>
              <a:defRPr sz="4400">
                <a:solidFill>
                  <a:schemeClr val="tx1"/>
                </a:solidFill>
                <a:latin typeface="Calibri" pitchFamily="34" charset="0"/>
                <a:ea typeface="MS PGothic" pitchFamily="34" charset="-128"/>
                <a:cs typeface="MS PGothic" charset="0"/>
              </a:defRPr>
            </a:lvl5pPr>
            <a:lvl6pPr marL="457200" algn="ctr" rtl="0" fontAlgn="base">
              <a:spcBef>
                <a:spcPct val="0"/>
              </a:spcBef>
              <a:spcAft>
                <a:spcPct val="0"/>
              </a:spcAft>
              <a:defRPr sz="4400">
                <a:solidFill>
                  <a:schemeClr val="tx1"/>
                </a:solidFill>
                <a:latin typeface="Calibri" pitchFamily="34" charset="0"/>
                <a:ea typeface="MS PGothic" pitchFamily="34" charset="-128"/>
              </a:defRPr>
            </a:lvl6pPr>
            <a:lvl7pPr marL="914400" algn="ctr" rtl="0" fontAlgn="base">
              <a:spcBef>
                <a:spcPct val="0"/>
              </a:spcBef>
              <a:spcAft>
                <a:spcPct val="0"/>
              </a:spcAft>
              <a:defRPr sz="4400">
                <a:solidFill>
                  <a:schemeClr val="tx1"/>
                </a:solidFill>
                <a:latin typeface="Calibri" pitchFamily="34" charset="0"/>
                <a:ea typeface="MS PGothic" pitchFamily="34" charset="-128"/>
              </a:defRPr>
            </a:lvl7pPr>
            <a:lvl8pPr marL="1371600" algn="ctr" rtl="0" fontAlgn="base">
              <a:spcBef>
                <a:spcPct val="0"/>
              </a:spcBef>
              <a:spcAft>
                <a:spcPct val="0"/>
              </a:spcAft>
              <a:defRPr sz="4400">
                <a:solidFill>
                  <a:schemeClr val="tx1"/>
                </a:solidFill>
                <a:latin typeface="Calibri" pitchFamily="34" charset="0"/>
                <a:ea typeface="MS PGothic" pitchFamily="34" charset="-128"/>
              </a:defRPr>
            </a:lvl8pPr>
            <a:lvl9pPr marL="1828800" algn="ctr" rtl="0" fontAlgn="base">
              <a:spcBef>
                <a:spcPct val="0"/>
              </a:spcBef>
              <a:spcAft>
                <a:spcPct val="0"/>
              </a:spcAft>
              <a:defRPr sz="4400">
                <a:solidFill>
                  <a:schemeClr val="tx1"/>
                </a:solidFill>
                <a:latin typeface="Calibri" pitchFamily="34" charset="0"/>
                <a:ea typeface="MS PGothic" pitchFamily="34" charset="-128"/>
              </a:defRPr>
            </a:lvl9pPr>
          </a:lstStyle>
          <a:p>
            <a:pPr>
              <a:defRPr/>
            </a:pPr>
            <a:r>
              <a:rPr lang="id-ID" sz="3200" b="1" dirty="0">
                <a:latin typeface="Arial"/>
                <a:cs typeface="Arial"/>
              </a:rPr>
              <a:t>TUJUAN</a:t>
            </a:r>
            <a:endParaRPr lang="en-US" sz="3200" b="1" dirty="0">
              <a:latin typeface="Arial"/>
              <a:cs typeface="Arial"/>
            </a:endParaRPr>
          </a:p>
        </p:txBody>
      </p:sp>
      <p:sp>
        <p:nvSpPr>
          <p:cNvPr id="3" name="TextBox 2"/>
          <p:cNvSpPr txBox="1"/>
          <p:nvPr/>
        </p:nvSpPr>
        <p:spPr>
          <a:xfrm>
            <a:off x="1663538" y="1022197"/>
            <a:ext cx="8171052" cy="954107"/>
          </a:xfrm>
          <a:prstGeom prst="rect">
            <a:avLst/>
          </a:prstGeom>
          <a:noFill/>
        </p:spPr>
        <p:txBody>
          <a:bodyPr wrap="square" rtlCol="0">
            <a:spAutoFit/>
          </a:bodyPr>
          <a:lstStyle/>
          <a:p>
            <a:pPr algn="ctr"/>
            <a:r>
              <a:rPr lang="id-ID" sz="2800" b="1" dirty="0"/>
              <a:t>AGAR MASYARAKAT </a:t>
            </a:r>
            <a:r>
              <a:rPr lang="id-ID" sz="2800" b="1" dirty="0">
                <a:solidFill>
                  <a:srgbClr val="FF0000"/>
                </a:solidFill>
              </a:rPr>
              <a:t>BERPERILAKU SEHAT  </a:t>
            </a:r>
          </a:p>
          <a:p>
            <a:pPr algn="ctr"/>
            <a:r>
              <a:rPr lang="id-ID" sz="2800" b="1" dirty="0"/>
              <a:t>SEHINGGA BERDAMPAK PADA :</a:t>
            </a:r>
          </a:p>
        </p:txBody>
      </p:sp>
      <p:sp>
        <p:nvSpPr>
          <p:cNvPr id="16388" name="AutoShape 4"/>
          <p:cNvSpPr>
            <a:spLocks noChangeAspect="1" noChangeArrowheads="1"/>
          </p:cNvSpPr>
          <p:nvPr/>
        </p:nvSpPr>
        <p:spPr bwMode="auto">
          <a:xfrm>
            <a:off x="796291" y="-1600200"/>
            <a:ext cx="365760" cy="365760"/>
          </a:xfrm>
          <a:prstGeom prst="rect">
            <a:avLst/>
          </a:prstGeom>
          <a:noFill/>
        </p:spPr>
        <p:txBody>
          <a:bodyPr vert="horz" wrap="square" lIns="109728" tIns="54864" rIns="109728" bIns="54864" numCol="1" anchor="t" anchorCtr="0" compatLnSpc="1">
            <a:prstTxWarp prst="textNoShape">
              <a:avLst/>
            </a:prstTxWarp>
          </a:bodyPr>
          <a:lstStyle/>
          <a:p>
            <a:endParaRPr lang="en-US" sz="2160"/>
          </a:p>
        </p:txBody>
      </p:sp>
      <p:sp>
        <p:nvSpPr>
          <p:cNvPr id="31" name="Oval 30"/>
          <p:cNvSpPr/>
          <p:nvPr/>
        </p:nvSpPr>
        <p:spPr>
          <a:xfrm>
            <a:off x="524961" y="2718369"/>
            <a:ext cx="2924287" cy="1828800"/>
          </a:xfrm>
          <a:prstGeom prst="ellipse">
            <a:avLst/>
          </a:prstGeom>
          <a:solidFill>
            <a:srgbClr val="FFC000"/>
          </a:solidFill>
          <a:ln>
            <a:noFill/>
          </a:ln>
          <a:effectLst/>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2880" b="1" dirty="0" err="1">
                <a:solidFill>
                  <a:schemeClr val="tx1"/>
                </a:solidFill>
              </a:rPr>
              <a:t>Kesehatan</a:t>
            </a:r>
            <a:r>
              <a:rPr lang="en-US" sz="2880" b="1" dirty="0">
                <a:solidFill>
                  <a:schemeClr val="tx1"/>
                </a:solidFill>
              </a:rPr>
              <a:t> </a:t>
            </a:r>
            <a:r>
              <a:rPr lang="en-US" sz="2880" b="1" dirty="0" err="1">
                <a:solidFill>
                  <a:schemeClr val="tx1"/>
                </a:solidFill>
              </a:rPr>
              <a:t>Terjaga</a:t>
            </a:r>
            <a:endParaRPr lang="en-US" sz="2880" b="1" dirty="0">
              <a:solidFill>
                <a:schemeClr val="tx1"/>
              </a:solidFill>
            </a:endParaRPr>
          </a:p>
        </p:txBody>
      </p:sp>
      <p:cxnSp>
        <p:nvCxnSpPr>
          <p:cNvPr id="46" name="Straight Arrow Connector 45"/>
          <p:cNvCxnSpPr/>
          <p:nvPr/>
        </p:nvCxnSpPr>
        <p:spPr>
          <a:xfrm flipH="1">
            <a:off x="3057555" y="2158357"/>
            <a:ext cx="2600200" cy="68167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63" name="Picture 2" descr="Image result for gambar keluarga"/>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796292" y="4656870"/>
            <a:ext cx="2465072" cy="1946825"/>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p:cNvGrpSpPr/>
          <p:nvPr/>
        </p:nvGrpSpPr>
        <p:grpSpPr>
          <a:xfrm>
            <a:off x="5749064" y="2158357"/>
            <a:ext cx="5871281" cy="4297896"/>
            <a:chOff x="4282884" y="1994605"/>
            <a:chExt cx="4892734" cy="3581579"/>
          </a:xfrm>
        </p:grpSpPr>
        <p:grpSp>
          <p:nvGrpSpPr>
            <p:cNvPr id="7" name="Group 6"/>
            <p:cNvGrpSpPr/>
            <p:nvPr/>
          </p:nvGrpSpPr>
          <p:grpSpPr>
            <a:xfrm>
              <a:off x="4282884" y="1994605"/>
              <a:ext cx="4754174" cy="1981312"/>
              <a:chOff x="4282884" y="1996383"/>
              <a:chExt cx="4754174" cy="1891440"/>
            </a:xfrm>
          </p:grpSpPr>
          <p:cxnSp>
            <p:nvCxnSpPr>
              <p:cNvPr id="28" name="Straight Arrow Connector 27"/>
              <p:cNvCxnSpPr/>
              <p:nvPr/>
            </p:nvCxnSpPr>
            <p:spPr>
              <a:xfrm>
                <a:off x="4282884" y="1996383"/>
                <a:ext cx="2775506" cy="75716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6979083" y="2601862"/>
                <a:ext cx="2057975" cy="1285961"/>
              </a:xfrm>
              <a:prstGeom prst="ellipse">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relaxedInset"/>
                <a:contourClr>
                  <a:srgbClr val="FFFFFF"/>
                </a:contourClr>
              </a:sp3d>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2160" b="1" dirty="0" err="1">
                    <a:ln w="0"/>
                    <a:solidFill>
                      <a:schemeClr val="tx1"/>
                    </a:solidFill>
                    <a:effectLst>
                      <a:outerShdw blurRad="38100" dist="19050" dir="2700000" algn="tl" rotWithShape="0">
                        <a:schemeClr val="dk1">
                          <a:alpha val="40000"/>
                        </a:schemeClr>
                      </a:outerShdw>
                    </a:effectLst>
                  </a:rPr>
                  <a:t>Biaya</a:t>
                </a:r>
                <a:r>
                  <a:rPr lang="en-US" sz="2160" b="1" dirty="0">
                    <a:ln w="0"/>
                    <a:solidFill>
                      <a:schemeClr val="tx1"/>
                    </a:solidFill>
                    <a:effectLst>
                      <a:outerShdw blurRad="38100" dist="19050" dir="2700000" algn="tl" rotWithShape="0">
                        <a:schemeClr val="dk1">
                          <a:alpha val="40000"/>
                        </a:schemeClr>
                      </a:outerShdw>
                    </a:effectLst>
                  </a:rPr>
                  <a:t> </a:t>
                </a:r>
                <a:r>
                  <a:rPr lang="en-US" sz="2160" b="1" dirty="0" err="1">
                    <a:ln w="0"/>
                    <a:solidFill>
                      <a:schemeClr val="tx1"/>
                    </a:solidFill>
                    <a:effectLst>
                      <a:outerShdw blurRad="38100" dist="19050" dir="2700000" algn="tl" rotWithShape="0">
                        <a:schemeClr val="dk1">
                          <a:alpha val="40000"/>
                        </a:schemeClr>
                      </a:outerShdw>
                    </a:effectLst>
                  </a:rPr>
                  <a:t>untuk</a:t>
                </a:r>
                <a:r>
                  <a:rPr lang="en-US" sz="2160" b="1" dirty="0">
                    <a:ln w="0"/>
                    <a:solidFill>
                      <a:schemeClr val="tx1"/>
                    </a:solidFill>
                    <a:effectLst>
                      <a:outerShdw blurRad="38100" dist="19050" dir="2700000" algn="tl" rotWithShape="0">
                        <a:schemeClr val="dk1">
                          <a:alpha val="40000"/>
                        </a:schemeClr>
                      </a:outerShdw>
                    </a:effectLst>
                  </a:rPr>
                  <a:t> </a:t>
                </a:r>
                <a:r>
                  <a:rPr lang="en-US" sz="2160" b="1" dirty="0" err="1">
                    <a:ln w="0"/>
                    <a:solidFill>
                      <a:schemeClr val="tx1"/>
                    </a:solidFill>
                    <a:effectLst>
                      <a:outerShdw blurRad="38100" dist="19050" dir="2700000" algn="tl" rotWithShape="0">
                        <a:schemeClr val="dk1">
                          <a:alpha val="40000"/>
                        </a:schemeClr>
                      </a:outerShdw>
                    </a:effectLst>
                  </a:rPr>
                  <a:t>berobat</a:t>
                </a:r>
                <a:r>
                  <a:rPr lang="en-US" sz="2160" b="1" dirty="0">
                    <a:ln w="0"/>
                    <a:solidFill>
                      <a:schemeClr val="tx1"/>
                    </a:solidFill>
                    <a:effectLst>
                      <a:outerShdw blurRad="38100" dist="19050" dir="2700000" algn="tl" rotWithShape="0">
                        <a:schemeClr val="dk1">
                          <a:alpha val="40000"/>
                        </a:schemeClr>
                      </a:outerShdw>
                    </a:effectLst>
                  </a:rPr>
                  <a:t> </a:t>
                </a:r>
                <a:r>
                  <a:rPr lang="en-US" sz="2160" b="1" dirty="0" err="1">
                    <a:ln w="0"/>
                    <a:solidFill>
                      <a:schemeClr val="tx1"/>
                    </a:solidFill>
                    <a:effectLst>
                      <a:outerShdw blurRad="38100" dist="19050" dir="2700000" algn="tl" rotWithShape="0">
                        <a:schemeClr val="dk1">
                          <a:alpha val="40000"/>
                        </a:schemeClr>
                      </a:outerShdw>
                    </a:effectLst>
                  </a:rPr>
                  <a:t>berkurang</a:t>
                </a:r>
                <a:endParaRPr lang="en-US" sz="2160" b="1" dirty="0">
                  <a:ln w="0"/>
                  <a:solidFill>
                    <a:schemeClr val="tx1"/>
                  </a:solidFill>
                  <a:effectLst>
                    <a:outerShdw blurRad="38100" dist="19050" dir="2700000" algn="tl" rotWithShape="0">
                      <a:schemeClr val="dk1">
                        <a:alpha val="40000"/>
                      </a:schemeClr>
                    </a:outerShdw>
                  </a:effectLst>
                </a:endParaRPr>
              </a:p>
            </p:txBody>
          </p:sp>
        </p:grpSp>
        <p:pic>
          <p:nvPicPr>
            <p:cNvPr id="1026" name="Picture 2" descr="Image result for uang receh"/>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823200" y="4057103"/>
              <a:ext cx="2352418" cy="151908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 name="Group 4"/>
          <p:cNvGrpSpPr/>
          <p:nvPr/>
        </p:nvGrpSpPr>
        <p:grpSpPr>
          <a:xfrm>
            <a:off x="3315783" y="2226777"/>
            <a:ext cx="2818356" cy="4259335"/>
            <a:chOff x="2294351" y="1992827"/>
            <a:chExt cx="2348630" cy="3549446"/>
          </a:xfrm>
        </p:grpSpPr>
        <p:sp>
          <p:nvSpPr>
            <p:cNvPr id="32" name="Oval 31"/>
            <p:cNvSpPr/>
            <p:nvPr/>
          </p:nvSpPr>
          <p:spPr>
            <a:xfrm>
              <a:off x="2335734" y="2831026"/>
              <a:ext cx="2142868" cy="1410136"/>
            </a:xfrm>
            <a:prstGeom prst="ellipse">
              <a:avLst/>
            </a:prstGeom>
            <a:solidFill>
              <a:schemeClr val="accent2">
                <a:lumMod val="60000"/>
                <a:lumOff val="40000"/>
              </a:schemeClr>
            </a:solidFill>
            <a:ln>
              <a:noFill/>
            </a:ln>
            <a:effectLst/>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2800" b="1" dirty="0" err="1">
                  <a:solidFill>
                    <a:schemeClr val="tx1"/>
                  </a:solidFill>
                </a:rPr>
                <a:t>Produktif</a:t>
              </a:r>
              <a:endParaRPr lang="en-US" sz="2800" b="1" dirty="0">
                <a:solidFill>
                  <a:schemeClr val="tx1"/>
                </a:solidFill>
              </a:endParaRPr>
            </a:p>
          </p:txBody>
        </p:sp>
        <p:cxnSp>
          <p:nvCxnSpPr>
            <p:cNvPr id="47" name="Straight Arrow Connector 46"/>
            <p:cNvCxnSpPr/>
            <p:nvPr/>
          </p:nvCxnSpPr>
          <p:spPr>
            <a:xfrm flipH="1">
              <a:off x="3766995" y="1992827"/>
              <a:ext cx="381000" cy="83820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4" name="Picture 3"/>
            <p:cNvPicPr>
              <a:picLocks noChangeAspect="1"/>
            </p:cNvPicPr>
            <p:nvPr/>
          </p:nvPicPr>
          <p:blipFill>
            <a:blip r:embed="rId5"/>
            <a:stretch>
              <a:fillRect/>
            </a:stretch>
          </p:blipFill>
          <p:spPr>
            <a:xfrm>
              <a:off x="2294351" y="4351078"/>
              <a:ext cx="2348630" cy="1191195"/>
            </a:xfrm>
            <a:prstGeom prst="rect">
              <a:avLst/>
            </a:prstGeom>
          </p:spPr>
        </p:pic>
      </p:grpSp>
      <p:grpSp>
        <p:nvGrpSpPr>
          <p:cNvPr id="6" name="Group 5"/>
          <p:cNvGrpSpPr/>
          <p:nvPr/>
        </p:nvGrpSpPr>
        <p:grpSpPr>
          <a:xfrm>
            <a:off x="5702023" y="2181878"/>
            <a:ext cx="3188400" cy="4211671"/>
            <a:chOff x="4204484" y="2033801"/>
            <a:chExt cx="2538172" cy="3509726"/>
          </a:xfrm>
        </p:grpSpPr>
        <p:sp>
          <p:nvSpPr>
            <p:cNvPr id="35" name="Oval 34"/>
            <p:cNvSpPr/>
            <p:nvPr/>
          </p:nvSpPr>
          <p:spPr>
            <a:xfrm>
              <a:off x="4503790" y="2871378"/>
              <a:ext cx="2238866" cy="1448174"/>
            </a:xfrm>
            <a:prstGeom prst="ellipse">
              <a:avLst/>
            </a:prstGeom>
            <a:solidFill>
              <a:srgbClr val="00B050"/>
            </a:solidFill>
            <a:ln>
              <a:noFill/>
            </a:ln>
            <a:scene3d>
              <a:camera prst="orthographicFront"/>
              <a:lightRig rig="threePt" dir="t"/>
            </a:scene3d>
            <a:sp3d>
              <a:bevelT w="114300" prst="hardEdg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2520" b="1" dirty="0" err="1">
                  <a:solidFill>
                    <a:schemeClr val="tx1"/>
                  </a:solidFill>
                </a:rPr>
                <a:t>Lingkungan</a:t>
              </a:r>
              <a:r>
                <a:rPr lang="en-US" sz="2520" b="1" dirty="0">
                  <a:solidFill>
                    <a:schemeClr val="tx1"/>
                  </a:solidFill>
                </a:rPr>
                <a:t> </a:t>
              </a:r>
              <a:r>
                <a:rPr lang="en-US" sz="2520" b="1" dirty="0" err="1">
                  <a:solidFill>
                    <a:schemeClr val="tx1"/>
                  </a:solidFill>
                </a:rPr>
                <a:t>Bersih</a:t>
              </a:r>
              <a:endParaRPr lang="en-US" sz="2520" b="1" dirty="0">
                <a:solidFill>
                  <a:schemeClr val="tx1"/>
                </a:solidFill>
              </a:endParaRPr>
            </a:p>
          </p:txBody>
        </p:sp>
        <p:cxnSp>
          <p:nvCxnSpPr>
            <p:cNvPr id="48" name="Straight Arrow Connector 47"/>
            <p:cNvCxnSpPr/>
            <p:nvPr/>
          </p:nvCxnSpPr>
          <p:spPr>
            <a:xfrm>
              <a:off x="4204484" y="2033801"/>
              <a:ext cx="929700" cy="93588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2" name="Picture 2" descr="Image result for lingkungan bersih"/>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4724400" y="4319552"/>
              <a:ext cx="1905000" cy="1223975"/>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11710851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249"/>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ppt_x"/>
                                          </p:val>
                                        </p:tav>
                                        <p:tav tm="100000">
                                          <p:val>
                                            <p:strVal val="#ppt_x"/>
                                          </p:val>
                                        </p:tav>
                                      </p:tavLst>
                                    </p:anim>
                                    <p:anim calcmode="lin" valueType="num">
                                      <p:cBhvr additive="base">
                                        <p:cTn id="18" dur="500" fill="hold"/>
                                        <p:tgtEl>
                                          <p:spTgt spid="31"/>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46"/>
                                        </p:tgtEl>
                                        <p:attrNameLst>
                                          <p:attrName>style.visibility</p:attrName>
                                        </p:attrNameLst>
                                      </p:cBhvr>
                                      <p:to>
                                        <p:strVal val="visible"/>
                                      </p:to>
                                    </p:set>
                                    <p:anim calcmode="lin" valueType="num">
                                      <p:cBhvr additive="base">
                                        <p:cTn id="21" dur="500" fill="hold"/>
                                        <p:tgtEl>
                                          <p:spTgt spid="46"/>
                                        </p:tgtEl>
                                        <p:attrNameLst>
                                          <p:attrName>ppt_x</p:attrName>
                                        </p:attrNameLst>
                                      </p:cBhvr>
                                      <p:tavLst>
                                        <p:tav tm="0">
                                          <p:val>
                                            <p:strVal val="#ppt_x"/>
                                          </p:val>
                                        </p:tav>
                                        <p:tav tm="100000">
                                          <p:val>
                                            <p:strVal val="#ppt_x"/>
                                          </p:val>
                                        </p:tav>
                                      </p:tavLst>
                                    </p:anim>
                                    <p:anim calcmode="lin" valueType="num">
                                      <p:cBhvr additive="base">
                                        <p:cTn id="22" dur="500" fill="hold"/>
                                        <p:tgtEl>
                                          <p:spTgt spid="46"/>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63"/>
                                        </p:tgtEl>
                                        <p:attrNameLst>
                                          <p:attrName>style.visibility</p:attrName>
                                        </p:attrNameLst>
                                      </p:cBhvr>
                                      <p:to>
                                        <p:strVal val="visible"/>
                                      </p:to>
                                    </p:set>
                                    <p:anim calcmode="lin" valueType="num">
                                      <p:cBhvr additive="base">
                                        <p:cTn id="25" dur="500" fill="hold"/>
                                        <p:tgtEl>
                                          <p:spTgt spid="63"/>
                                        </p:tgtEl>
                                        <p:attrNameLst>
                                          <p:attrName>ppt_x</p:attrName>
                                        </p:attrNameLst>
                                      </p:cBhvr>
                                      <p:tavLst>
                                        <p:tav tm="0">
                                          <p:val>
                                            <p:strVal val="#ppt_x"/>
                                          </p:val>
                                        </p:tav>
                                        <p:tav tm="100000">
                                          <p:val>
                                            <p:strVal val="#ppt_x"/>
                                          </p:val>
                                        </p:tav>
                                      </p:tavLst>
                                    </p:anim>
                                    <p:anim calcmode="lin" valueType="num">
                                      <p:cBhvr additive="base">
                                        <p:cTn id="26"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1000"/>
                                        <p:tgtEl>
                                          <p:spTgt spid="6"/>
                                        </p:tgtEl>
                                      </p:cBhvr>
                                    </p:animEffect>
                                    <p:anim calcmode="lin" valueType="num">
                                      <p:cBhvr>
                                        <p:cTn id="38" dur="1000" fill="hold"/>
                                        <p:tgtEl>
                                          <p:spTgt spid="6"/>
                                        </p:tgtEl>
                                        <p:attrNameLst>
                                          <p:attrName>ppt_x</p:attrName>
                                        </p:attrNameLst>
                                      </p:cBhvr>
                                      <p:tavLst>
                                        <p:tav tm="0">
                                          <p:val>
                                            <p:strVal val="#ppt_x"/>
                                          </p:val>
                                        </p:tav>
                                        <p:tav tm="100000">
                                          <p:val>
                                            <p:strVal val="#ppt_x"/>
                                          </p:val>
                                        </p:tav>
                                      </p:tavLst>
                                    </p:anim>
                                    <p:anim calcmode="lin" valueType="num">
                                      <p:cBhvr>
                                        <p:cTn id="3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500"/>
                                        <p:tgtEl>
                                          <p:spTgt spid="8"/>
                                        </p:tgtEl>
                                      </p:cBhvr>
                                    </p:animEffect>
                                    <p:anim calcmode="lin" valueType="num">
                                      <p:cBhvr>
                                        <p:cTn id="45" dur="500" fill="hold"/>
                                        <p:tgtEl>
                                          <p:spTgt spid="8"/>
                                        </p:tgtEl>
                                        <p:attrNameLst>
                                          <p:attrName>ppt_x</p:attrName>
                                        </p:attrNameLst>
                                      </p:cBhvr>
                                      <p:tavLst>
                                        <p:tav tm="0">
                                          <p:val>
                                            <p:strVal val="#ppt_x"/>
                                          </p:val>
                                        </p:tav>
                                        <p:tav tm="100000">
                                          <p:val>
                                            <p:strVal val="#ppt_x"/>
                                          </p:val>
                                        </p:tav>
                                      </p:tavLst>
                                    </p:anim>
                                    <p:anim calcmode="lin" valueType="num">
                                      <p:cBhvr>
                                        <p:cTn id="46"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 grpId="0"/>
      <p:bldP spid="31"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609600" y="5318020"/>
            <a:ext cx="10972800" cy="60579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10000"/>
              </a:lnSpc>
              <a:defRPr/>
            </a:pPr>
            <a:r>
              <a:rPr lang="id-ID" sz="2880" b="1" dirty="0">
                <a:solidFill>
                  <a:schemeClr val="tx1"/>
                </a:solidFill>
                <a:latin typeface="Arial"/>
                <a:cs typeface="Arial"/>
              </a:rPr>
              <a:t>6.  </a:t>
            </a:r>
            <a:r>
              <a:rPr lang="en-US" sz="2880" b="1" dirty="0" err="1">
                <a:solidFill>
                  <a:schemeClr val="tx1"/>
                </a:solidFill>
                <a:latin typeface="Arial"/>
                <a:cs typeface="Arial"/>
              </a:rPr>
              <a:t>Membersihkan</a:t>
            </a:r>
            <a:r>
              <a:rPr lang="en-US" sz="2880" b="1" dirty="0">
                <a:solidFill>
                  <a:schemeClr val="tx1"/>
                </a:solidFill>
                <a:latin typeface="Arial"/>
                <a:cs typeface="Arial"/>
              </a:rPr>
              <a:t> </a:t>
            </a:r>
            <a:r>
              <a:rPr lang="id-ID" sz="2880" b="1" dirty="0">
                <a:solidFill>
                  <a:schemeClr val="tx1"/>
                </a:solidFill>
                <a:latin typeface="Arial"/>
                <a:cs typeface="Arial"/>
              </a:rPr>
              <a:t>l</a:t>
            </a:r>
            <a:r>
              <a:rPr lang="en-US" sz="2880" b="1" dirty="0" err="1">
                <a:solidFill>
                  <a:schemeClr val="tx1"/>
                </a:solidFill>
                <a:latin typeface="Arial"/>
                <a:cs typeface="Arial"/>
              </a:rPr>
              <a:t>ingkungan</a:t>
            </a:r>
            <a:endParaRPr lang="id-ID" sz="2880" b="1" dirty="0">
              <a:solidFill>
                <a:schemeClr val="tx1"/>
              </a:solidFill>
              <a:latin typeface="Arial"/>
              <a:cs typeface="Arial"/>
            </a:endParaRPr>
          </a:p>
        </p:txBody>
      </p:sp>
      <p:sp>
        <p:nvSpPr>
          <p:cNvPr id="12" name="Rectangle 11"/>
          <p:cNvSpPr/>
          <p:nvPr/>
        </p:nvSpPr>
        <p:spPr>
          <a:xfrm>
            <a:off x="609600" y="4575413"/>
            <a:ext cx="10972800" cy="64008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10000"/>
              </a:lnSpc>
              <a:defRPr/>
            </a:pPr>
            <a:r>
              <a:rPr lang="id-ID" sz="2880" b="1" dirty="0">
                <a:solidFill>
                  <a:srgbClr val="FF0000"/>
                </a:solidFill>
                <a:latin typeface="Arial"/>
                <a:cs typeface="Arial"/>
              </a:rPr>
              <a:t>5.  </a:t>
            </a:r>
            <a:r>
              <a:rPr lang="en-US" sz="2880" b="1" dirty="0" err="1">
                <a:solidFill>
                  <a:srgbClr val="FF0000"/>
                </a:solidFill>
                <a:latin typeface="Arial"/>
                <a:cs typeface="Arial"/>
              </a:rPr>
              <a:t>Memeriksa</a:t>
            </a:r>
            <a:r>
              <a:rPr lang="en-US" sz="2880" b="1" dirty="0">
                <a:solidFill>
                  <a:srgbClr val="FF0000"/>
                </a:solidFill>
                <a:latin typeface="Arial"/>
                <a:cs typeface="Arial"/>
              </a:rPr>
              <a:t> </a:t>
            </a:r>
            <a:r>
              <a:rPr lang="id-ID" sz="2880" b="1" dirty="0">
                <a:solidFill>
                  <a:srgbClr val="FF0000"/>
                </a:solidFill>
                <a:latin typeface="Arial"/>
                <a:cs typeface="Arial"/>
              </a:rPr>
              <a:t>k</a:t>
            </a:r>
            <a:r>
              <a:rPr lang="en-US" sz="2880" b="1" dirty="0" err="1">
                <a:solidFill>
                  <a:srgbClr val="FF0000"/>
                </a:solidFill>
                <a:latin typeface="Arial"/>
                <a:cs typeface="Arial"/>
              </a:rPr>
              <a:t>esehatan</a:t>
            </a:r>
            <a:r>
              <a:rPr lang="en-US" sz="2880" b="1" dirty="0">
                <a:solidFill>
                  <a:srgbClr val="FF0000"/>
                </a:solidFill>
                <a:latin typeface="Arial"/>
                <a:cs typeface="Arial"/>
              </a:rPr>
              <a:t> </a:t>
            </a:r>
            <a:r>
              <a:rPr lang="en-US" sz="2880" b="1" dirty="0" err="1">
                <a:solidFill>
                  <a:srgbClr val="FF0000"/>
                </a:solidFill>
                <a:latin typeface="Arial"/>
                <a:cs typeface="Arial"/>
              </a:rPr>
              <a:t>secara</a:t>
            </a:r>
            <a:r>
              <a:rPr lang="en-US" sz="2880" b="1" dirty="0">
                <a:solidFill>
                  <a:srgbClr val="FF0000"/>
                </a:solidFill>
                <a:latin typeface="Arial"/>
                <a:cs typeface="Arial"/>
              </a:rPr>
              <a:t> </a:t>
            </a:r>
            <a:r>
              <a:rPr lang="id-ID" sz="2880" b="1" dirty="0">
                <a:solidFill>
                  <a:srgbClr val="FF0000"/>
                </a:solidFill>
                <a:latin typeface="Arial"/>
                <a:cs typeface="Arial"/>
              </a:rPr>
              <a:t>rutin</a:t>
            </a:r>
          </a:p>
        </p:txBody>
      </p:sp>
      <p:sp>
        <p:nvSpPr>
          <p:cNvPr id="11" name="Rectangle 10"/>
          <p:cNvSpPr/>
          <p:nvPr/>
        </p:nvSpPr>
        <p:spPr>
          <a:xfrm>
            <a:off x="609600" y="3794760"/>
            <a:ext cx="10972800" cy="640080"/>
          </a:xfrm>
          <a:prstGeom prst="rect">
            <a:avLst/>
          </a:prstGeom>
          <a:solidFill>
            <a:srgbClr val="FFFF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10000"/>
              </a:lnSpc>
              <a:defRPr/>
            </a:pPr>
            <a:r>
              <a:rPr lang="id-ID" sz="2880" b="1" dirty="0">
                <a:solidFill>
                  <a:schemeClr val="tx1"/>
                </a:solidFill>
                <a:latin typeface="Arial"/>
                <a:cs typeface="Arial"/>
              </a:rPr>
              <a:t>4.  </a:t>
            </a:r>
            <a:r>
              <a:rPr lang="en-US" sz="2880" b="1" dirty="0" err="1">
                <a:solidFill>
                  <a:schemeClr val="tx1"/>
                </a:solidFill>
                <a:latin typeface="Arial"/>
                <a:cs typeface="Arial"/>
              </a:rPr>
              <a:t>Tidak</a:t>
            </a:r>
            <a:r>
              <a:rPr lang="en-US" sz="2880" b="1" dirty="0">
                <a:solidFill>
                  <a:schemeClr val="tx1"/>
                </a:solidFill>
                <a:latin typeface="Arial"/>
                <a:cs typeface="Arial"/>
              </a:rPr>
              <a:t> </a:t>
            </a:r>
            <a:r>
              <a:rPr lang="id-ID" sz="2880" b="1" dirty="0">
                <a:solidFill>
                  <a:schemeClr val="tx1"/>
                </a:solidFill>
                <a:latin typeface="Arial"/>
                <a:cs typeface="Arial"/>
              </a:rPr>
              <a:t>me</a:t>
            </a:r>
            <a:r>
              <a:rPr lang="en-US" sz="2880" b="1" dirty="0">
                <a:solidFill>
                  <a:schemeClr val="tx1"/>
                </a:solidFill>
                <a:latin typeface="Arial"/>
                <a:cs typeface="Arial"/>
              </a:rPr>
              <a:t>ng</a:t>
            </a:r>
            <a:r>
              <a:rPr lang="id-ID" sz="2880" b="1" dirty="0">
                <a:solidFill>
                  <a:schemeClr val="tx1"/>
                </a:solidFill>
                <a:latin typeface="Arial"/>
                <a:cs typeface="Arial"/>
              </a:rPr>
              <a:t>onsumsi alkohol</a:t>
            </a:r>
          </a:p>
        </p:txBody>
      </p:sp>
      <p:sp>
        <p:nvSpPr>
          <p:cNvPr id="10" name="Rectangle 9"/>
          <p:cNvSpPr/>
          <p:nvPr/>
        </p:nvSpPr>
        <p:spPr>
          <a:xfrm>
            <a:off x="609600" y="3063240"/>
            <a:ext cx="10972800" cy="64008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10000"/>
              </a:lnSpc>
              <a:defRPr/>
            </a:pPr>
            <a:r>
              <a:rPr lang="id-ID" sz="2880" b="1" dirty="0">
                <a:solidFill>
                  <a:schemeClr val="tx1"/>
                </a:solidFill>
                <a:latin typeface="Arial"/>
                <a:cs typeface="Arial"/>
              </a:rPr>
              <a:t>3.  Tidak merokok</a:t>
            </a:r>
          </a:p>
        </p:txBody>
      </p:sp>
      <p:sp>
        <p:nvSpPr>
          <p:cNvPr id="9" name="Rectangle 8"/>
          <p:cNvSpPr/>
          <p:nvPr/>
        </p:nvSpPr>
        <p:spPr>
          <a:xfrm>
            <a:off x="609600" y="2331720"/>
            <a:ext cx="10972800" cy="64008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10000"/>
              </a:lnSpc>
              <a:defRPr/>
            </a:pPr>
            <a:r>
              <a:rPr lang="id-ID" sz="2880" b="1" dirty="0">
                <a:solidFill>
                  <a:srgbClr val="FF0000"/>
                </a:solidFill>
                <a:latin typeface="Arial"/>
                <a:cs typeface="Arial"/>
              </a:rPr>
              <a:t>2.  </a:t>
            </a:r>
            <a:r>
              <a:rPr lang="en-US" sz="2880" b="1" dirty="0" err="1">
                <a:solidFill>
                  <a:srgbClr val="FF0000"/>
                </a:solidFill>
                <a:latin typeface="Arial"/>
                <a:cs typeface="Arial"/>
              </a:rPr>
              <a:t>Meng</a:t>
            </a:r>
            <a:r>
              <a:rPr lang="id-ID" sz="2880" b="1" dirty="0">
                <a:solidFill>
                  <a:srgbClr val="FF0000"/>
                </a:solidFill>
                <a:latin typeface="Arial"/>
                <a:cs typeface="Arial"/>
              </a:rPr>
              <a:t>onsumsi</a:t>
            </a:r>
            <a:r>
              <a:rPr lang="en-US" sz="2880" b="1" dirty="0">
                <a:solidFill>
                  <a:srgbClr val="FF0000"/>
                </a:solidFill>
                <a:latin typeface="Arial"/>
                <a:cs typeface="Arial"/>
              </a:rPr>
              <a:t> </a:t>
            </a:r>
            <a:r>
              <a:rPr lang="id-ID" sz="2880" b="1" dirty="0">
                <a:solidFill>
                  <a:srgbClr val="FF0000"/>
                </a:solidFill>
                <a:latin typeface="Arial"/>
                <a:cs typeface="Arial"/>
              </a:rPr>
              <a:t>s</a:t>
            </a:r>
            <a:r>
              <a:rPr lang="en-US" sz="2880" b="1" dirty="0" err="1">
                <a:solidFill>
                  <a:srgbClr val="FF0000"/>
                </a:solidFill>
                <a:latin typeface="Arial"/>
                <a:cs typeface="Arial"/>
              </a:rPr>
              <a:t>ayur</a:t>
            </a:r>
            <a:r>
              <a:rPr lang="en-US" sz="2880" b="1" dirty="0">
                <a:solidFill>
                  <a:srgbClr val="FF0000"/>
                </a:solidFill>
                <a:latin typeface="Arial"/>
                <a:cs typeface="Arial"/>
              </a:rPr>
              <a:t> </a:t>
            </a:r>
            <a:r>
              <a:rPr lang="en-US" sz="2880" b="1" dirty="0" err="1">
                <a:solidFill>
                  <a:srgbClr val="FF0000"/>
                </a:solidFill>
                <a:latin typeface="Arial"/>
                <a:cs typeface="Arial"/>
              </a:rPr>
              <a:t>dan</a:t>
            </a:r>
            <a:r>
              <a:rPr lang="en-US" sz="2880" b="1" dirty="0">
                <a:solidFill>
                  <a:srgbClr val="FF0000"/>
                </a:solidFill>
                <a:latin typeface="Arial"/>
                <a:cs typeface="Arial"/>
              </a:rPr>
              <a:t> </a:t>
            </a:r>
            <a:r>
              <a:rPr lang="id-ID" sz="2880" b="1" dirty="0">
                <a:solidFill>
                  <a:srgbClr val="FF0000"/>
                </a:solidFill>
                <a:latin typeface="Arial"/>
                <a:cs typeface="Arial"/>
              </a:rPr>
              <a:t>b</a:t>
            </a:r>
            <a:r>
              <a:rPr lang="en-US" sz="2880" b="1" dirty="0" err="1">
                <a:solidFill>
                  <a:srgbClr val="FF0000"/>
                </a:solidFill>
                <a:latin typeface="Arial"/>
                <a:cs typeface="Arial"/>
              </a:rPr>
              <a:t>uah</a:t>
            </a:r>
            <a:endParaRPr lang="id-ID" sz="2880" b="1" dirty="0">
              <a:solidFill>
                <a:srgbClr val="FF0000"/>
              </a:solidFill>
              <a:latin typeface="Arial"/>
              <a:cs typeface="Arial"/>
            </a:endParaRPr>
          </a:p>
        </p:txBody>
      </p:sp>
      <p:sp>
        <p:nvSpPr>
          <p:cNvPr id="5" name="Rectangle 4"/>
          <p:cNvSpPr/>
          <p:nvPr/>
        </p:nvSpPr>
        <p:spPr>
          <a:xfrm>
            <a:off x="609600" y="1600200"/>
            <a:ext cx="10972800" cy="640080"/>
          </a:xfrm>
          <a:prstGeom prst="rect">
            <a:avLst/>
          </a:prstGeom>
          <a:solidFill>
            <a:srgbClr val="99FF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10000"/>
              </a:lnSpc>
              <a:defRPr/>
            </a:pPr>
            <a:r>
              <a:rPr lang="id-ID" sz="2880" b="1" dirty="0">
                <a:solidFill>
                  <a:srgbClr val="FF0000"/>
                </a:solidFill>
                <a:latin typeface="Arial"/>
                <a:cs typeface="Arial"/>
              </a:rPr>
              <a:t>1.  </a:t>
            </a:r>
            <a:r>
              <a:rPr lang="en-US" sz="2880" b="1" dirty="0" err="1">
                <a:solidFill>
                  <a:srgbClr val="FF0000"/>
                </a:solidFill>
                <a:latin typeface="Arial"/>
                <a:cs typeface="Arial"/>
              </a:rPr>
              <a:t>Melakukan</a:t>
            </a:r>
            <a:r>
              <a:rPr lang="en-US" sz="2880" b="1" dirty="0">
                <a:solidFill>
                  <a:srgbClr val="FF0000"/>
                </a:solidFill>
                <a:latin typeface="Arial"/>
                <a:cs typeface="Arial"/>
              </a:rPr>
              <a:t> </a:t>
            </a:r>
            <a:r>
              <a:rPr lang="id-ID" sz="2880" b="1" dirty="0">
                <a:solidFill>
                  <a:srgbClr val="FF0000"/>
                </a:solidFill>
                <a:latin typeface="Arial"/>
                <a:cs typeface="Arial"/>
              </a:rPr>
              <a:t>aktivitas fisik </a:t>
            </a:r>
          </a:p>
        </p:txBody>
      </p:sp>
      <p:sp>
        <p:nvSpPr>
          <p:cNvPr id="16388" name="Title 1"/>
          <p:cNvSpPr>
            <a:spLocks noGrp="1"/>
          </p:cNvSpPr>
          <p:nvPr>
            <p:ph type="title"/>
          </p:nvPr>
        </p:nvSpPr>
        <p:spPr>
          <a:xfrm>
            <a:off x="2006132" y="63412"/>
            <a:ext cx="8415707" cy="1206480"/>
          </a:xfrm>
          <a:solidFill>
            <a:schemeClr val="accent4"/>
          </a:solidFill>
        </p:spPr>
        <p:txBody>
          <a:bodyPr anchor="t">
            <a:normAutofit/>
          </a:bodyPr>
          <a:lstStyle/>
          <a:p>
            <a:pPr eaLnBrk="1" hangingPunct="1"/>
            <a:r>
              <a:rPr lang="id-ID" sz="3360" b="1" dirty="0">
                <a:solidFill>
                  <a:srgbClr val="000000"/>
                </a:solidFill>
                <a:latin typeface="Arial"/>
                <a:ea typeface="MS PGothic" charset="0"/>
                <a:cs typeface="Arial"/>
              </a:rPr>
              <a:t>Bentuk Kegiatan </a:t>
            </a:r>
            <a:r>
              <a:rPr lang="en-US" sz="3360" b="1" dirty="0">
                <a:solidFill>
                  <a:srgbClr val="000000"/>
                </a:solidFill>
                <a:latin typeface="Arial"/>
                <a:ea typeface="MS PGothic" charset="0"/>
                <a:cs typeface="Arial"/>
              </a:rPr>
              <a:t> </a:t>
            </a:r>
            <a:r>
              <a:rPr lang="id-ID" sz="3360" b="1" dirty="0">
                <a:solidFill>
                  <a:srgbClr val="000000"/>
                </a:solidFill>
                <a:latin typeface="Arial"/>
                <a:ea typeface="MS PGothic" charset="0"/>
                <a:cs typeface="Arial"/>
              </a:rPr>
              <a:t/>
            </a:r>
            <a:br>
              <a:rPr lang="id-ID" sz="3360" b="1" dirty="0">
                <a:solidFill>
                  <a:srgbClr val="000000"/>
                </a:solidFill>
                <a:latin typeface="Arial"/>
                <a:ea typeface="MS PGothic" charset="0"/>
                <a:cs typeface="Arial"/>
              </a:rPr>
            </a:br>
            <a:r>
              <a:rPr lang="en-US" sz="3360" b="1" dirty="0" err="1">
                <a:solidFill>
                  <a:srgbClr val="000000"/>
                </a:solidFill>
                <a:latin typeface="Arial"/>
                <a:ea typeface="MS PGothic" charset="0"/>
                <a:cs typeface="Arial"/>
              </a:rPr>
              <a:t>Gerakan</a:t>
            </a:r>
            <a:r>
              <a:rPr lang="en-US" sz="3360" b="1" dirty="0">
                <a:solidFill>
                  <a:srgbClr val="000000"/>
                </a:solidFill>
                <a:latin typeface="Arial"/>
                <a:ea typeface="MS PGothic" charset="0"/>
                <a:cs typeface="Arial"/>
              </a:rPr>
              <a:t> </a:t>
            </a:r>
            <a:r>
              <a:rPr lang="en-US" sz="3360" b="1" dirty="0" err="1">
                <a:solidFill>
                  <a:srgbClr val="000000"/>
                </a:solidFill>
                <a:latin typeface="Arial"/>
                <a:ea typeface="MS PGothic" charset="0"/>
                <a:cs typeface="Arial"/>
              </a:rPr>
              <a:t>Masyarakat</a:t>
            </a:r>
            <a:r>
              <a:rPr lang="en-US" sz="3360" b="1" dirty="0">
                <a:solidFill>
                  <a:srgbClr val="000000"/>
                </a:solidFill>
                <a:latin typeface="Arial"/>
                <a:ea typeface="MS PGothic" charset="0"/>
                <a:cs typeface="Arial"/>
              </a:rPr>
              <a:t> </a:t>
            </a:r>
            <a:r>
              <a:rPr lang="en-US" sz="3360" b="1" dirty="0" err="1">
                <a:solidFill>
                  <a:srgbClr val="000000"/>
                </a:solidFill>
                <a:latin typeface="Arial"/>
                <a:ea typeface="MS PGothic" charset="0"/>
                <a:cs typeface="Arial"/>
              </a:rPr>
              <a:t>Hidup</a:t>
            </a:r>
            <a:r>
              <a:rPr lang="en-US" sz="3360" b="1" dirty="0">
                <a:solidFill>
                  <a:srgbClr val="000000"/>
                </a:solidFill>
                <a:latin typeface="Arial"/>
                <a:ea typeface="MS PGothic" charset="0"/>
                <a:cs typeface="Arial"/>
              </a:rPr>
              <a:t> </a:t>
            </a:r>
            <a:r>
              <a:rPr lang="en-US" sz="3360" b="1" dirty="0" err="1">
                <a:solidFill>
                  <a:srgbClr val="000000"/>
                </a:solidFill>
                <a:latin typeface="Arial"/>
                <a:ea typeface="MS PGothic" charset="0"/>
                <a:cs typeface="Arial"/>
              </a:rPr>
              <a:t>Sehat</a:t>
            </a:r>
            <a:endParaRPr lang="en-US" sz="3360" dirty="0">
              <a:solidFill>
                <a:srgbClr val="000000"/>
              </a:solidFill>
              <a:latin typeface="Arial"/>
              <a:ea typeface="MS PGothic" charset="0"/>
              <a:cs typeface="Arial"/>
            </a:endParaRPr>
          </a:p>
        </p:txBody>
      </p:sp>
      <p:pic>
        <p:nvPicPr>
          <p:cNvPr id="2050" name="Picture 2" descr="Image result for gambar periksa kesehatan"/>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8382002" y="4310649"/>
            <a:ext cx="1479047" cy="103859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gambar tidak minum alkohol"/>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0318248" y="3337560"/>
            <a:ext cx="1214333" cy="1214333"/>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gambar tidak merokok"/>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8365995" y="2866732"/>
            <a:ext cx="1479047" cy="101947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Image result for gambar lalapan"/>
          <p:cNvPicPr>
            <a:picLocks noChangeAspect="1" noChangeArrowheads="1"/>
          </p:cNvPicPr>
          <p:nvPr/>
        </p:nvPicPr>
        <p:blipFill rotWithShape="1">
          <a:blip r:embed="rId6" cstate="email">
            <a:extLst>
              <a:ext uri="{28A0092B-C50C-407E-A947-70E740481C1C}">
                <a14:useLocalDpi xmlns:a14="http://schemas.microsoft.com/office/drawing/2010/main" val="0"/>
              </a:ext>
            </a:extLst>
          </a:blip>
          <a:srcRect b="28692"/>
          <a:stretch/>
        </p:blipFill>
        <p:spPr bwMode="auto">
          <a:xfrm>
            <a:off x="10119363" y="2057400"/>
            <a:ext cx="1463039" cy="908762"/>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Image result for gambar jalan kaki"/>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8458905" y="1417320"/>
            <a:ext cx="1294696" cy="1005840"/>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609600" y="6023611"/>
            <a:ext cx="10972800" cy="60579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10000"/>
              </a:lnSpc>
              <a:defRPr/>
            </a:pPr>
            <a:r>
              <a:rPr lang="id-ID" sz="2880" b="1" dirty="0">
                <a:solidFill>
                  <a:schemeClr val="tx1"/>
                </a:solidFill>
                <a:latin typeface="Arial"/>
                <a:cs typeface="Arial"/>
              </a:rPr>
              <a:t>7.  Menggunakan jamban</a:t>
            </a:r>
          </a:p>
        </p:txBody>
      </p:sp>
      <p:pic>
        <p:nvPicPr>
          <p:cNvPr id="6" name="Picture 4" descr="Image result for GAMBAR MEMBERSIHKAN LINGKUNGAN"/>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10119362" y="5166365"/>
            <a:ext cx="1371601" cy="1028701"/>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Image result for jamban"/>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8519102" y="5772632"/>
            <a:ext cx="1309935" cy="10130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9202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56"/>
                                        </p:tgtEl>
                                        <p:attrNameLst>
                                          <p:attrName>style.visibility</p:attrName>
                                        </p:attrNameLst>
                                      </p:cBhvr>
                                      <p:to>
                                        <p:strVal val="visible"/>
                                      </p:to>
                                    </p:set>
                                    <p:anim calcmode="lin" valueType="num">
                                      <p:cBhvr additive="base">
                                        <p:cTn id="11" dur="500" fill="hold"/>
                                        <p:tgtEl>
                                          <p:spTgt spid="2056"/>
                                        </p:tgtEl>
                                        <p:attrNameLst>
                                          <p:attrName>ppt_x</p:attrName>
                                        </p:attrNameLst>
                                      </p:cBhvr>
                                      <p:tavLst>
                                        <p:tav tm="0">
                                          <p:val>
                                            <p:strVal val="#ppt_x"/>
                                          </p:val>
                                        </p:tav>
                                        <p:tav tm="100000">
                                          <p:val>
                                            <p:strVal val="#ppt_x"/>
                                          </p:val>
                                        </p:tav>
                                      </p:tavLst>
                                    </p:anim>
                                    <p:anim calcmode="lin" valueType="num">
                                      <p:cBhvr additive="base">
                                        <p:cTn id="12" dur="500" fill="hold"/>
                                        <p:tgtEl>
                                          <p:spTgt spid="205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054"/>
                                        </p:tgtEl>
                                        <p:attrNameLst>
                                          <p:attrName>style.visibility</p:attrName>
                                        </p:attrNameLst>
                                      </p:cBhvr>
                                      <p:to>
                                        <p:strVal val="visible"/>
                                      </p:to>
                                    </p:set>
                                    <p:anim calcmode="lin" valueType="num">
                                      <p:cBhvr additive="base">
                                        <p:cTn id="31" dur="500" fill="hold"/>
                                        <p:tgtEl>
                                          <p:spTgt spid="2054"/>
                                        </p:tgtEl>
                                        <p:attrNameLst>
                                          <p:attrName>ppt_x</p:attrName>
                                        </p:attrNameLst>
                                      </p:cBhvr>
                                      <p:tavLst>
                                        <p:tav tm="0">
                                          <p:val>
                                            <p:strVal val="#ppt_x"/>
                                          </p:val>
                                        </p:tav>
                                        <p:tav tm="100000">
                                          <p:val>
                                            <p:strVal val="#ppt_x"/>
                                          </p:val>
                                        </p:tav>
                                      </p:tavLst>
                                    </p:anim>
                                    <p:anim calcmode="lin" valueType="num">
                                      <p:cBhvr additive="base">
                                        <p:cTn id="32" dur="500" fill="hold"/>
                                        <p:tgtEl>
                                          <p:spTgt spid="205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2052"/>
                                        </p:tgtEl>
                                        <p:attrNameLst>
                                          <p:attrName>style.visibility</p:attrName>
                                        </p:attrNameLst>
                                      </p:cBhvr>
                                      <p:to>
                                        <p:strVal val="visible"/>
                                      </p:to>
                                    </p:set>
                                    <p:anim calcmode="lin" valueType="num">
                                      <p:cBhvr additive="base">
                                        <p:cTn id="41" dur="500" fill="hold"/>
                                        <p:tgtEl>
                                          <p:spTgt spid="2052"/>
                                        </p:tgtEl>
                                        <p:attrNameLst>
                                          <p:attrName>ppt_x</p:attrName>
                                        </p:attrNameLst>
                                      </p:cBhvr>
                                      <p:tavLst>
                                        <p:tav tm="0">
                                          <p:val>
                                            <p:strVal val="#ppt_x"/>
                                          </p:val>
                                        </p:tav>
                                        <p:tav tm="100000">
                                          <p:val>
                                            <p:strVal val="#ppt_x"/>
                                          </p:val>
                                        </p:tav>
                                      </p:tavLst>
                                    </p:anim>
                                    <p:anim calcmode="lin" valueType="num">
                                      <p:cBhvr additive="base">
                                        <p:cTn id="42"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ppt_x"/>
                                          </p:val>
                                        </p:tav>
                                        <p:tav tm="100000">
                                          <p:val>
                                            <p:strVal val="#ppt_x"/>
                                          </p:val>
                                        </p:tav>
                                      </p:tavLst>
                                    </p:anim>
                                    <p:anim calcmode="lin" valueType="num">
                                      <p:cBhvr additive="base">
                                        <p:cTn id="48" dur="500" fill="hold"/>
                                        <p:tgtEl>
                                          <p:spTgt spid="12"/>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050"/>
                                        </p:tgtEl>
                                        <p:attrNameLst>
                                          <p:attrName>style.visibility</p:attrName>
                                        </p:attrNameLst>
                                      </p:cBhvr>
                                      <p:to>
                                        <p:strVal val="visible"/>
                                      </p:to>
                                    </p:set>
                                    <p:anim calcmode="lin" valueType="num">
                                      <p:cBhvr additive="base">
                                        <p:cTn id="51" dur="500" fill="hold"/>
                                        <p:tgtEl>
                                          <p:spTgt spid="2050"/>
                                        </p:tgtEl>
                                        <p:attrNameLst>
                                          <p:attrName>ppt_x</p:attrName>
                                        </p:attrNameLst>
                                      </p:cBhvr>
                                      <p:tavLst>
                                        <p:tav tm="0">
                                          <p:val>
                                            <p:strVal val="#ppt_x"/>
                                          </p:val>
                                        </p:tav>
                                        <p:tav tm="100000">
                                          <p:val>
                                            <p:strVal val="#ppt_x"/>
                                          </p:val>
                                        </p:tav>
                                      </p:tavLst>
                                    </p:anim>
                                    <p:anim calcmode="lin" valueType="num">
                                      <p:cBhvr additive="base">
                                        <p:cTn id="52"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fill="hold"/>
                                        <p:tgtEl>
                                          <p:spTgt spid="13"/>
                                        </p:tgtEl>
                                        <p:attrNameLst>
                                          <p:attrName>ppt_x</p:attrName>
                                        </p:attrNameLst>
                                      </p:cBhvr>
                                      <p:tavLst>
                                        <p:tav tm="0">
                                          <p:val>
                                            <p:strVal val="#ppt_x"/>
                                          </p:val>
                                        </p:tav>
                                        <p:tav tm="100000">
                                          <p:val>
                                            <p:strVal val="#ppt_x"/>
                                          </p:val>
                                        </p:tav>
                                      </p:tavLst>
                                    </p:anim>
                                    <p:anim calcmode="lin" valueType="num">
                                      <p:cBhvr additive="base">
                                        <p:cTn id="58" dur="500" fill="hold"/>
                                        <p:tgtEl>
                                          <p:spTgt spid="13"/>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6"/>
                                        </p:tgtEl>
                                        <p:attrNameLst>
                                          <p:attrName>style.visibility</p:attrName>
                                        </p:attrNameLst>
                                      </p:cBhvr>
                                      <p:to>
                                        <p:strVal val="visible"/>
                                      </p:to>
                                    </p:set>
                                    <p:anim calcmode="lin" valueType="num">
                                      <p:cBhvr additive="base">
                                        <p:cTn id="61" dur="500" fill="hold"/>
                                        <p:tgtEl>
                                          <p:spTgt spid="6"/>
                                        </p:tgtEl>
                                        <p:attrNameLst>
                                          <p:attrName>ppt_x</p:attrName>
                                        </p:attrNameLst>
                                      </p:cBhvr>
                                      <p:tavLst>
                                        <p:tav tm="0">
                                          <p:val>
                                            <p:strVal val="#ppt_x"/>
                                          </p:val>
                                        </p:tav>
                                        <p:tav tm="100000">
                                          <p:val>
                                            <p:strVal val="#ppt_x"/>
                                          </p:val>
                                        </p:tav>
                                      </p:tavLst>
                                    </p:anim>
                                    <p:anim calcmode="lin" valueType="num">
                                      <p:cBhvr additive="base">
                                        <p:cTn id="6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additive="base">
                                        <p:cTn id="67" dur="500" fill="hold"/>
                                        <p:tgtEl>
                                          <p:spTgt spid="15"/>
                                        </p:tgtEl>
                                        <p:attrNameLst>
                                          <p:attrName>ppt_x</p:attrName>
                                        </p:attrNameLst>
                                      </p:cBhvr>
                                      <p:tavLst>
                                        <p:tav tm="0">
                                          <p:val>
                                            <p:strVal val="#ppt_x"/>
                                          </p:val>
                                        </p:tav>
                                        <p:tav tm="100000">
                                          <p:val>
                                            <p:strVal val="#ppt_x"/>
                                          </p:val>
                                        </p:tav>
                                      </p:tavLst>
                                    </p:anim>
                                    <p:anim calcmode="lin" valueType="num">
                                      <p:cBhvr additive="base">
                                        <p:cTn id="68" dur="500" fill="hold"/>
                                        <p:tgtEl>
                                          <p:spTgt spid="15"/>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21"/>
                                        </p:tgtEl>
                                        <p:attrNameLst>
                                          <p:attrName>style.visibility</p:attrName>
                                        </p:attrNameLst>
                                      </p:cBhvr>
                                      <p:to>
                                        <p:strVal val="visible"/>
                                      </p:to>
                                    </p:set>
                                    <p:anim calcmode="lin" valueType="num">
                                      <p:cBhvr additive="base">
                                        <p:cTn id="71" dur="500" fill="hold"/>
                                        <p:tgtEl>
                                          <p:spTgt spid="21"/>
                                        </p:tgtEl>
                                        <p:attrNameLst>
                                          <p:attrName>ppt_x</p:attrName>
                                        </p:attrNameLst>
                                      </p:cBhvr>
                                      <p:tavLst>
                                        <p:tav tm="0">
                                          <p:val>
                                            <p:strVal val="#ppt_x"/>
                                          </p:val>
                                        </p:tav>
                                        <p:tav tm="100000">
                                          <p:val>
                                            <p:strVal val="#ppt_x"/>
                                          </p:val>
                                        </p:tav>
                                      </p:tavLst>
                                    </p:anim>
                                    <p:anim calcmode="lin" valueType="num">
                                      <p:cBhvr additive="base">
                                        <p:cTn id="7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animBg="1"/>
      <p:bldP spid="11" grpId="0" animBg="1"/>
      <p:bldP spid="10" grpId="0" animBg="1"/>
      <p:bldP spid="9" grpId="0" animBg="1"/>
      <p:bldP spid="5" grpId="0" animBg="1"/>
      <p:bldP spid="15"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42725" y="19665"/>
            <a:ext cx="8443379" cy="958334"/>
          </a:xfrm>
          <a:solidFill>
            <a:srgbClr val="FFBFBF"/>
          </a:solidFill>
        </p:spPr>
        <p:txBody>
          <a:bodyPr>
            <a:noAutofit/>
          </a:bodyPr>
          <a:lstStyle/>
          <a:p>
            <a:r>
              <a:rPr lang="id-ID" sz="2800" b="1" dirty="0">
                <a:solidFill>
                  <a:srgbClr val="000000"/>
                </a:solidFill>
              </a:rPr>
              <a:t>PENYAKIT TIDAK </a:t>
            </a:r>
            <a:r>
              <a:rPr lang="id-ID" sz="2800" b="1" dirty="0" smtClean="0">
                <a:solidFill>
                  <a:srgbClr val="000000"/>
                </a:solidFill>
              </a:rPr>
              <a:t>MENULAR</a:t>
            </a:r>
            <a:r>
              <a:rPr lang="en-US" sz="2800" b="1" dirty="0" smtClean="0">
                <a:solidFill>
                  <a:srgbClr val="000000"/>
                </a:solidFill>
              </a:rPr>
              <a:t/>
            </a:r>
            <a:br>
              <a:rPr lang="en-US" sz="2800" b="1" dirty="0" smtClean="0">
                <a:solidFill>
                  <a:srgbClr val="000000"/>
                </a:solidFill>
              </a:rPr>
            </a:br>
            <a:r>
              <a:rPr lang="id-ID" sz="2800" b="1" dirty="0" smtClean="0">
                <a:solidFill>
                  <a:srgbClr val="000000"/>
                </a:solidFill>
              </a:rPr>
              <a:t> DENGAN PENDEKATAN</a:t>
            </a:r>
            <a:r>
              <a:rPr lang="en-US" sz="2800" b="1" dirty="0" smtClean="0">
                <a:solidFill>
                  <a:srgbClr val="000000"/>
                </a:solidFill>
              </a:rPr>
              <a:t> </a:t>
            </a:r>
            <a:r>
              <a:rPr lang="id-ID" sz="2800" b="1" dirty="0" smtClean="0">
                <a:solidFill>
                  <a:srgbClr val="000000"/>
                </a:solidFill>
              </a:rPr>
              <a:t>KELUARGA </a:t>
            </a:r>
            <a:r>
              <a:rPr lang="id-ID" sz="2800" b="1" dirty="0">
                <a:solidFill>
                  <a:srgbClr val="000000"/>
                </a:solidFill>
              </a:rPr>
              <a:t>SEHAT </a:t>
            </a:r>
          </a:p>
        </p:txBody>
      </p:sp>
      <p:pic>
        <p:nvPicPr>
          <p:cNvPr id="4104" name="Picture 8" descr="Hasil gambar untuk posbindu ptm"/>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39768" y="1707195"/>
            <a:ext cx="2898069" cy="1199068"/>
          </a:xfrm>
          <a:prstGeom prst="rect">
            <a:avLst/>
          </a:prstGeom>
          <a:noFill/>
          <a:extLst>
            <a:ext uri="{909E8E84-426E-40DD-AFC4-6F175D3DCCD1}">
              <a14:hiddenFill xmlns:a14="http://schemas.microsoft.com/office/drawing/2010/main">
                <a:solidFill>
                  <a:srgbClr val="FFFFFF"/>
                </a:solidFill>
              </a14:hiddenFill>
            </a:ext>
          </a:extLst>
        </p:spPr>
      </p:pic>
      <p:sp>
        <p:nvSpPr>
          <p:cNvPr id="5" name="Rounded Rectangle 4"/>
          <p:cNvSpPr/>
          <p:nvPr/>
        </p:nvSpPr>
        <p:spPr>
          <a:xfrm>
            <a:off x="4257057" y="4357759"/>
            <a:ext cx="3137190" cy="2037207"/>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2000" dirty="0">
                <a:solidFill>
                  <a:schemeClr val="tx1"/>
                </a:solidFill>
              </a:rPr>
              <a:t>Layanan Deteksi Dini, Monitoring Faktor Risiko PTM, Konseling-Edukasi  dan Rujukan </a:t>
            </a:r>
            <a:r>
              <a:rPr lang="id-ID" sz="2000" dirty="0" smtClean="0">
                <a:solidFill>
                  <a:schemeClr val="tx1"/>
                </a:solidFill>
              </a:rPr>
              <a:t>sesuai </a:t>
            </a:r>
            <a:r>
              <a:rPr lang="id-ID" sz="2000" dirty="0">
                <a:solidFill>
                  <a:schemeClr val="tx1"/>
                </a:solidFill>
              </a:rPr>
              <a:t>kriteria</a:t>
            </a:r>
          </a:p>
        </p:txBody>
      </p:sp>
      <p:sp>
        <p:nvSpPr>
          <p:cNvPr id="7" name="Rectangle 6"/>
          <p:cNvSpPr/>
          <p:nvPr/>
        </p:nvSpPr>
        <p:spPr>
          <a:xfrm>
            <a:off x="635001" y="1510691"/>
            <a:ext cx="3299468" cy="4280509"/>
          </a:xfrm>
          <a:prstGeom prst="rect">
            <a:avLst/>
          </a:prstGeom>
          <a:noFill/>
          <a:ln w="28575">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pic>
        <p:nvPicPr>
          <p:cNvPr id="4106" name="Picture 10" descr="Hasil gambar untuk puskesma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38089" y="1683774"/>
            <a:ext cx="3468895" cy="953138"/>
          </a:xfrm>
          <a:prstGeom prst="rect">
            <a:avLst/>
          </a:prstGeom>
          <a:solidFill>
            <a:schemeClr val="bg1"/>
          </a:solidFill>
        </p:spPr>
      </p:pic>
      <p:sp>
        <p:nvSpPr>
          <p:cNvPr id="10" name="Rectangle 9"/>
          <p:cNvSpPr/>
          <p:nvPr/>
        </p:nvSpPr>
        <p:spPr>
          <a:xfrm>
            <a:off x="7548716" y="2921243"/>
            <a:ext cx="4567084" cy="3936757"/>
          </a:xfrm>
          <a:prstGeom prst="rect">
            <a:avLst/>
          </a:prstGeom>
          <a:solidFill>
            <a:schemeClr val="bg1"/>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71450" indent="-171450" algn="just">
              <a:buFont typeface="Arial" panose="020B0604020202020204" pitchFamily="34" charset="0"/>
              <a:buChar char="•"/>
              <a:defRPr/>
            </a:pPr>
            <a:r>
              <a:rPr lang="id-ID" b="1" dirty="0">
                <a:solidFill>
                  <a:schemeClr val="tx1"/>
                </a:solidFill>
                <a:latin typeface="+mj-lt"/>
              </a:rPr>
              <a:t>Tatalaksana Terintegrasi Hipertensi dan Diabetes melalui pendekatan Faktor Risiko dengan CHARTA RISIKO </a:t>
            </a:r>
          </a:p>
          <a:p>
            <a:pPr marL="171450" indent="-171450" algn="just">
              <a:buFont typeface="Arial" panose="020B0604020202020204" pitchFamily="34" charset="0"/>
              <a:buChar char="•"/>
              <a:defRPr/>
            </a:pPr>
            <a:r>
              <a:rPr lang="id-ID" altLang="en-US" b="1" dirty="0">
                <a:solidFill>
                  <a:schemeClr val="tx1"/>
                </a:solidFill>
                <a:latin typeface="+mj-lt"/>
                <a:cs typeface="Aharoni" pitchFamily="2" charset="-79"/>
              </a:rPr>
              <a:t>Layanan Upaya Berhenti Merokok</a:t>
            </a:r>
          </a:p>
          <a:p>
            <a:pPr marL="171450" indent="-171450" algn="just">
              <a:buFont typeface="Arial" panose="020B0604020202020204" pitchFamily="34" charset="0"/>
              <a:buChar char="•"/>
              <a:defRPr/>
            </a:pPr>
            <a:r>
              <a:rPr lang="id-ID" b="1" dirty="0">
                <a:solidFill>
                  <a:schemeClr val="tx1"/>
                </a:solidFill>
                <a:latin typeface="+mj-lt"/>
                <a:cs typeface="Aharoni" pitchFamily="2" charset="-79"/>
              </a:rPr>
              <a:t>Deteksi dini dan Tindak Lanjut Kanker Leher Rahim dan Kanker Payudara (IVA- SADANIS)</a:t>
            </a:r>
          </a:p>
          <a:p>
            <a:pPr marL="171450" indent="-171450" algn="just">
              <a:buFont typeface="Arial" panose="020B0604020202020204" pitchFamily="34" charset="0"/>
              <a:buChar char="•"/>
              <a:defRPr/>
            </a:pPr>
            <a:r>
              <a:rPr lang="id-ID" b="1" dirty="0">
                <a:solidFill>
                  <a:schemeClr val="tx1"/>
                </a:solidFill>
                <a:latin typeface="+mj-lt"/>
                <a:cs typeface="Aharoni" pitchFamily="2" charset="-79"/>
              </a:rPr>
              <a:t>Deteksi Dini Gangguan Penglihatan dan Gangguan Pendengaran –Ketulian.</a:t>
            </a:r>
          </a:p>
          <a:p>
            <a:pPr marL="171450" indent="-171450" algn="just">
              <a:buFont typeface="Arial" panose="020B0604020202020204" pitchFamily="34" charset="0"/>
              <a:buChar char="•"/>
              <a:defRPr/>
            </a:pPr>
            <a:r>
              <a:rPr lang="id-ID" b="1" dirty="0">
                <a:solidFill>
                  <a:schemeClr val="tx1"/>
                </a:solidFill>
                <a:latin typeface="+mj-lt"/>
                <a:cs typeface="Aharoni" pitchFamily="2" charset="-79"/>
              </a:rPr>
              <a:t>Penanganan Respon Cepat dan Layanan Gawat Darurat PTM </a:t>
            </a:r>
          </a:p>
          <a:p>
            <a:pPr marL="171450" indent="-171450" algn="just">
              <a:buFont typeface="Arial" panose="020B0604020202020204" pitchFamily="34" charset="0"/>
              <a:buChar char="•"/>
              <a:defRPr/>
            </a:pPr>
            <a:r>
              <a:rPr lang="id-ID" b="1" dirty="0">
                <a:solidFill>
                  <a:schemeClr val="tx1"/>
                </a:solidFill>
                <a:latin typeface="+mj-lt"/>
                <a:cs typeface="Aharoni" pitchFamily="2" charset="-79"/>
              </a:rPr>
              <a:t>Pelayanan Paliatif</a:t>
            </a:r>
          </a:p>
          <a:p>
            <a:pPr marL="171450" indent="-171450" algn="just">
              <a:buFont typeface="Arial" panose="020B0604020202020204" pitchFamily="34" charset="0"/>
              <a:buChar char="•"/>
              <a:defRPr/>
            </a:pPr>
            <a:r>
              <a:rPr lang="id-ID" b="1" dirty="0">
                <a:solidFill>
                  <a:schemeClr val="tx1"/>
                </a:solidFill>
                <a:latin typeface="+mj-lt"/>
                <a:cs typeface="Aharoni" pitchFamily="2" charset="-79"/>
              </a:rPr>
              <a:t>Aksesibilitas penyandang </a:t>
            </a:r>
            <a:r>
              <a:rPr lang="id-ID" b="1" dirty="0" err="1">
                <a:solidFill>
                  <a:schemeClr val="tx1"/>
                </a:solidFill>
                <a:latin typeface="+mj-lt"/>
                <a:cs typeface="Aharoni" pitchFamily="2" charset="-79"/>
              </a:rPr>
              <a:t>disabilitas</a:t>
            </a:r>
            <a:endParaRPr lang="id-ID" b="1" dirty="0">
              <a:solidFill>
                <a:schemeClr val="tx1"/>
              </a:solidFill>
              <a:latin typeface="+mj-lt"/>
              <a:cs typeface="Aharoni" pitchFamily="2" charset="-79"/>
            </a:endParaRPr>
          </a:p>
          <a:p>
            <a:pPr marL="171450" indent="-171450" algn="just">
              <a:buFont typeface="Arial" panose="020B0604020202020204" pitchFamily="34" charset="0"/>
              <a:buChar char="•"/>
              <a:defRPr/>
            </a:pPr>
            <a:endParaRPr lang="id-ID" sz="1400" b="1" dirty="0">
              <a:solidFill>
                <a:schemeClr val="tx1"/>
              </a:solidFill>
              <a:latin typeface="+mj-lt"/>
            </a:endParaRPr>
          </a:p>
        </p:txBody>
      </p:sp>
      <p:cxnSp>
        <p:nvCxnSpPr>
          <p:cNvPr id="4113" name="Straight Arrow Connector 4112"/>
          <p:cNvCxnSpPr/>
          <p:nvPr/>
        </p:nvCxnSpPr>
        <p:spPr>
          <a:xfrm flipH="1">
            <a:off x="9904288" y="1047660"/>
            <a:ext cx="1" cy="41563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5341127" y="1291369"/>
            <a:ext cx="1342585" cy="400110"/>
          </a:xfrm>
          <a:prstGeom prst="rect">
            <a:avLst/>
          </a:prstGeom>
          <a:solidFill>
            <a:schemeClr val="bg1"/>
          </a:solidFill>
        </p:spPr>
        <p:txBody>
          <a:bodyPr wrap="none" rtlCol="0">
            <a:spAutoFit/>
          </a:bodyPr>
          <a:lstStyle/>
          <a:p>
            <a:r>
              <a:rPr lang="id-ID" sz="2000" b="1" dirty="0" err="1"/>
              <a:t>Posbindu</a:t>
            </a:r>
            <a:endParaRPr lang="id-ID" sz="2000" b="1" dirty="0"/>
          </a:p>
        </p:txBody>
      </p:sp>
      <p:sp>
        <p:nvSpPr>
          <p:cNvPr id="4116" name="Rectangle 4115"/>
          <p:cNvSpPr/>
          <p:nvPr/>
        </p:nvSpPr>
        <p:spPr>
          <a:xfrm>
            <a:off x="8845017" y="1466510"/>
            <a:ext cx="2178223" cy="2335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dirty="0">
                <a:solidFill>
                  <a:schemeClr val="tx1"/>
                </a:solidFill>
              </a:rPr>
              <a:t>Puskesmas</a:t>
            </a:r>
          </a:p>
        </p:txBody>
      </p:sp>
      <p:sp>
        <p:nvSpPr>
          <p:cNvPr id="55" name="Rectangle 54"/>
          <p:cNvSpPr/>
          <p:nvPr/>
        </p:nvSpPr>
        <p:spPr>
          <a:xfrm>
            <a:off x="8347588" y="2485083"/>
            <a:ext cx="3057012" cy="385359"/>
          </a:xfrm>
          <a:prstGeom prst="rect">
            <a:avLst/>
          </a:prstGeom>
          <a:solidFill>
            <a:schemeClr val="bg1"/>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dirty="0">
                <a:solidFill>
                  <a:schemeClr val="tx1"/>
                </a:solidFill>
              </a:rPr>
              <a:t>Pelayanan Terpadu PTM</a:t>
            </a:r>
          </a:p>
        </p:txBody>
      </p:sp>
      <p:pic>
        <p:nvPicPr>
          <p:cNvPr id="31" name="Picture 1"/>
          <p:cNvPicPr>
            <a:picLocks noChangeAspect="1" noChangeArrowheads="1"/>
          </p:cNvPicPr>
          <p:nvPr/>
        </p:nvPicPr>
        <p:blipFill>
          <a:blip r:embed="rId5">
            <a:extLst>
              <a:ext uri="{28A0092B-C50C-407E-A947-70E740481C1C}">
                <a14:useLocalDpi xmlns:a14="http://schemas.microsoft.com/office/drawing/2010/main" val="0"/>
              </a:ext>
            </a:extLst>
          </a:blip>
          <a:srcRect t="12201"/>
          <a:stretch>
            <a:fillRect/>
          </a:stretch>
        </p:blipFill>
        <p:spPr bwMode="auto">
          <a:xfrm>
            <a:off x="4585271" y="2982118"/>
            <a:ext cx="2607060" cy="1346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2596058" y="2112579"/>
            <a:ext cx="184666" cy="369332"/>
          </a:xfrm>
          <a:prstGeom prst="rect">
            <a:avLst/>
          </a:prstGeom>
          <a:noFill/>
        </p:spPr>
        <p:txBody>
          <a:bodyPr wrap="none" rtlCol="0">
            <a:spAutoFit/>
          </a:bodyPr>
          <a:lstStyle/>
          <a:p>
            <a:endParaRPr lang="en-US" dirty="0"/>
          </a:p>
        </p:txBody>
      </p:sp>
      <p:sp>
        <p:nvSpPr>
          <p:cNvPr id="4" name="TextBox 3"/>
          <p:cNvSpPr txBox="1"/>
          <p:nvPr/>
        </p:nvSpPr>
        <p:spPr>
          <a:xfrm>
            <a:off x="965201" y="1826134"/>
            <a:ext cx="3002116" cy="3231654"/>
          </a:xfrm>
          <a:prstGeom prst="rect">
            <a:avLst/>
          </a:prstGeom>
          <a:noFill/>
        </p:spPr>
        <p:txBody>
          <a:bodyPr wrap="square" rtlCol="0">
            <a:spAutoFit/>
          </a:bodyPr>
          <a:lstStyle/>
          <a:p>
            <a:r>
              <a:rPr lang="en-US" sz="2400" b="1" dirty="0" err="1"/>
              <a:t>Faktor</a:t>
            </a:r>
            <a:r>
              <a:rPr lang="en-US" sz="2400" b="1" dirty="0"/>
              <a:t> </a:t>
            </a:r>
            <a:r>
              <a:rPr lang="en-US" sz="2400" b="1" dirty="0" err="1"/>
              <a:t>risiko</a:t>
            </a:r>
            <a:r>
              <a:rPr lang="en-US" sz="2400" b="1" dirty="0"/>
              <a:t> PTM ;</a:t>
            </a:r>
          </a:p>
          <a:p>
            <a:pPr marL="342900" indent="-342900">
              <a:buAutoNum type="arabicPeriod"/>
            </a:pPr>
            <a:r>
              <a:rPr lang="en-US" sz="2400" b="1" dirty="0" err="1"/>
              <a:t>Merokok</a:t>
            </a:r>
            <a:endParaRPr lang="en-US" sz="2400" b="1" dirty="0"/>
          </a:p>
          <a:p>
            <a:pPr marL="342900" indent="-342900">
              <a:buAutoNum type="arabicPeriod"/>
            </a:pPr>
            <a:r>
              <a:rPr lang="en-US" sz="2400" b="1" dirty="0"/>
              <a:t>Diet </a:t>
            </a:r>
            <a:r>
              <a:rPr lang="en-US" sz="2400" b="1" dirty="0" err="1"/>
              <a:t>gizi</a:t>
            </a:r>
            <a:r>
              <a:rPr lang="en-US" sz="2400" b="1" dirty="0"/>
              <a:t> </a:t>
            </a:r>
            <a:r>
              <a:rPr lang="en-US" sz="2400" b="1" dirty="0" err="1"/>
              <a:t>tidak</a:t>
            </a:r>
            <a:r>
              <a:rPr lang="en-US" sz="2400" b="1" dirty="0"/>
              <a:t> </a:t>
            </a:r>
            <a:r>
              <a:rPr lang="en-US" sz="2400" b="1" dirty="0" err="1"/>
              <a:t>seimbang</a:t>
            </a:r>
            <a:endParaRPr lang="en-US" sz="2400" b="1" dirty="0"/>
          </a:p>
          <a:p>
            <a:pPr marL="342900" indent="-342900">
              <a:buAutoNum type="arabicPeriod"/>
            </a:pPr>
            <a:r>
              <a:rPr lang="en-US" sz="2400" b="1" dirty="0" err="1"/>
              <a:t>Kurang</a:t>
            </a:r>
            <a:r>
              <a:rPr lang="en-US" sz="2400" b="1" dirty="0"/>
              <a:t> </a:t>
            </a:r>
            <a:r>
              <a:rPr lang="en-US" sz="2400" b="1" dirty="0" err="1"/>
              <a:t>aktifitas</a:t>
            </a:r>
            <a:r>
              <a:rPr lang="en-US" sz="2400" b="1" dirty="0"/>
              <a:t> </a:t>
            </a:r>
            <a:r>
              <a:rPr lang="en-US" sz="2400" b="1" dirty="0" err="1"/>
              <a:t>fisik</a:t>
            </a:r>
            <a:endParaRPr lang="en-US" sz="2400" b="1" dirty="0"/>
          </a:p>
          <a:p>
            <a:pPr marL="342900" indent="-342900">
              <a:buAutoNum type="arabicPeriod"/>
            </a:pPr>
            <a:r>
              <a:rPr lang="en-US" sz="2400" b="1" dirty="0" err="1"/>
              <a:t>Alkohol</a:t>
            </a:r>
            <a:endParaRPr lang="en-US" sz="2400" b="1" dirty="0"/>
          </a:p>
          <a:p>
            <a:endParaRPr lang="en-US" b="1" dirty="0"/>
          </a:p>
          <a:p>
            <a:endParaRPr lang="en-US" b="1" dirty="0"/>
          </a:p>
        </p:txBody>
      </p:sp>
      <p:cxnSp>
        <p:nvCxnSpPr>
          <p:cNvPr id="33" name="Straight Arrow Connector 32"/>
          <p:cNvCxnSpPr/>
          <p:nvPr/>
        </p:nvCxnSpPr>
        <p:spPr>
          <a:xfrm>
            <a:off x="6011451" y="1099897"/>
            <a:ext cx="0" cy="319088"/>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7354009" y="905793"/>
            <a:ext cx="1347539" cy="677108"/>
          </a:xfrm>
          <a:prstGeom prst="rect">
            <a:avLst/>
          </a:prstGeom>
          <a:noFill/>
        </p:spPr>
        <p:txBody>
          <a:bodyPr wrap="square" rtlCol="0">
            <a:spAutoFit/>
          </a:bodyPr>
          <a:lstStyle/>
          <a:p>
            <a:r>
              <a:rPr lang="en-US" dirty="0">
                <a:solidFill>
                  <a:sysClr val="windowText" lastClr="000000"/>
                </a:solidFill>
              </a:rPr>
              <a:t>   </a:t>
            </a:r>
            <a:r>
              <a:rPr lang="en-US" b="1" dirty="0" err="1" smtClean="0">
                <a:solidFill>
                  <a:sysClr val="windowText" lastClr="000000"/>
                </a:solidFill>
              </a:rPr>
              <a:t>R</a:t>
            </a:r>
            <a:r>
              <a:rPr lang="en-US" sz="2000" b="1" dirty="0" err="1" smtClean="0">
                <a:solidFill>
                  <a:sysClr val="windowText" lastClr="000000"/>
                </a:solidFill>
              </a:rPr>
              <a:t>ujukan</a:t>
            </a:r>
            <a:r>
              <a:rPr lang="en-US" dirty="0" smtClean="0">
                <a:solidFill>
                  <a:sysClr val="windowText" lastClr="000000"/>
                </a:solidFill>
              </a:rPr>
              <a:t> </a:t>
            </a:r>
            <a:endParaRPr lang="en-US" dirty="0">
              <a:solidFill>
                <a:sysClr val="windowText" lastClr="000000"/>
              </a:solidFill>
            </a:endParaRPr>
          </a:p>
        </p:txBody>
      </p:sp>
      <p:cxnSp>
        <p:nvCxnSpPr>
          <p:cNvPr id="39" name="Straight Arrow Connector 38"/>
          <p:cNvCxnSpPr/>
          <p:nvPr/>
        </p:nvCxnSpPr>
        <p:spPr>
          <a:xfrm flipV="1">
            <a:off x="2489985" y="1071355"/>
            <a:ext cx="3537579" cy="24980"/>
          </a:xfrm>
          <a:prstGeom prst="straightConnector1">
            <a:avLst/>
          </a:prstGeom>
          <a:ln w="38100">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a:off x="6027564" y="1054684"/>
            <a:ext cx="1335672" cy="7858"/>
          </a:xfrm>
          <a:prstGeom prst="straightConnector1">
            <a:avLst/>
          </a:prstGeom>
          <a:ln w="38100">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2536724" y="1091385"/>
            <a:ext cx="0" cy="343853"/>
          </a:xfrm>
          <a:prstGeom prst="line">
            <a:avLst/>
          </a:prstGeom>
          <a:ln w="38100">
            <a:headEnd type="triangle"/>
          </a:ln>
        </p:spPr>
        <p:style>
          <a:lnRef idx="1">
            <a:schemeClr val="accent1"/>
          </a:lnRef>
          <a:fillRef idx="0">
            <a:schemeClr val="accent1"/>
          </a:fillRef>
          <a:effectRef idx="0">
            <a:schemeClr val="accent1"/>
          </a:effectRef>
          <a:fontRef idx="minor">
            <a:schemeClr val="tx1"/>
          </a:fontRef>
        </p:style>
      </p:cxnSp>
      <p:cxnSp>
        <p:nvCxnSpPr>
          <p:cNvPr id="4096" name="Straight Connector 4095"/>
          <p:cNvCxnSpPr/>
          <p:nvPr/>
        </p:nvCxnSpPr>
        <p:spPr>
          <a:xfrm flipH="1">
            <a:off x="8565978" y="1066495"/>
            <a:ext cx="1368151" cy="9295"/>
          </a:xfrm>
          <a:prstGeom prst="line">
            <a:avLst/>
          </a:prstGeom>
          <a:ln w="38100">
            <a:head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997874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8" descr="Slide39.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2055" y="969520"/>
            <a:ext cx="5997576" cy="415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0" name="Rectangle 8"/>
          <p:cNvSpPr>
            <a:spLocks noChangeArrowheads="1"/>
          </p:cNvSpPr>
          <p:nvPr/>
        </p:nvSpPr>
        <p:spPr bwMode="auto">
          <a:xfrm>
            <a:off x="2595063" y="15417"/>
            <a:ext cx="6965368" cy="954107"/>
          </a:xfrm>
          <a:prstGeom prst="rect">
            <a:avLst/>
          </a:prstGeom>
          <a:solidFill>
            <a:srgbClr val="FFBFBF"/>
          </a:solidFill>
          <a:ln>
            <a:noFill/>
          </a:ln>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id-ID" altLang="en-US" sz="2800" b="1" dirty="0">
                <a:solidFill>
                  <a:schemeClr val="bg1"/>
                </a:solidFill>
                <a:latin typeface="Aharoni" pitchFamily="2" charset="-79"/>
                <a:ea typeface="Arial" panose="020B0604020202020204" pitchFamily="34" charset="0"/>
                <a:cs typeface="Aharoni" pitchFamily="2" charset="-79"/>
              </a:rPr>
              <a:t>PENINGKATAN GAYA HIDUP SEH</a:t>
            </a:r>
            <a:r>
              <a:rPr lang="en-US" altLang="en-US" sz="2800" b="1" dirty="0">
                <a:solidFill>
                  <a:schemeClr val="bg1"/>
                </a:solidFill>
                <a:latin typeface="Aharoni" pitchFamily="2" charset="-79"/>
                <a:ea typeface="Arial" panose="020B0604020202020204" pitchFamily="34" charset="0"/>
                <a:cs typeface="Aharoni" pitchFamily="2" charset="-79"/>
              </a:rPr>
              <a:t>AT</a:t>
            </a:r>
          </a:p>
          <a:p>
            <a:pPr algn="ctr" eaLnBrk="1" hangingPunct="1">
              <a:spcBef>
                <a:spcPct val="0"/>
              </a:spcBef>
              <a:buFontTx/>
              <a:buNone/>
            </a:pPr>
            <a:r>
              <a:rPr lang="en-US" altLang="en-US" sz="2800" b="1" dirty="0">
                <a:solidFill>
                  <a:schemeClr val="bg1"/>
                </a:solidFill>
                <a:latin typeface="Aharoni" pitchFamily="2" charset="-79"/>
                <a:ea typeface="Arial" panose="020B0604020202020204" pitchFamily="34" charset="0"/>
                <a:cs typeface="Aharoni" pitchFamily="2" charset="-79"/>
              </a:rPr>
              <a:t>DENGAN PERILAKU CERDIK DAN PATUH</a:t>
            </a:r>
          </a:p>
        </p:txBody>
      </p:sp>
      <p:pic>
        <p:nvPicPr>
          <p:cNvPr id="2458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5" y="6323018"/>
            <a:ext cx="693737"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07327" y="6318255"/>
            <a:ext cx="692151" cy="44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3"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69365" y="6318250"/>
            <a:ext cx="692151"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73479" y="6316668"/>
            <a:ext cx="695325"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5"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30880" y="6308725"/>
            <a:ext cx="693737"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6"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75191" y="6313493"/>
            <a:ext cx="695325"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7"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97053" y="6307143"/>
            <a:ext cx="692151"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8"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769105" y="6318250"/>
            <a:ext cx="693737"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p:cNvPicPr>
            <a:picLocks noChangeAspect="1"/>
          </p:cNvPicPr>
          <p:nvPr/>
        </p:nvPicPr>
        <p:blipFill>
          <a:blip r:embed="rId12" cstate="print"/>
          <a:stretch>
            <a:fillRect/>
          </a:stretch>
        </p:blipFill>
        <p:spPr>
          <a:xfrm>
            <a:off x="2775521" y="6333440"/>
            <a:ext cx="525315" cy="395064"/>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24590" name="Rectangle 16"/>
          <p:cNvSpPr>
            <a:spLocks noChangeArrowheads="1"/>
          </p:cNvSpPr>
          <p:nvPr/>
        </p:nvSpPr>
        <p:spPr bwMode="auto">
          <a:xfrm>
            <a:off x="838200" y="5126481"/>
            <a:ext cx="5601975" cy="1015663"/>
          </a:xfrm>
          <a:prstGeom prst="rect">
            <a:avLst/>
          </a:prstGeom>
          <a:solidFill>
            <a:schemeClr val="bg1">
              <a:lumMod val="85000"/>
            </a:schemeClr>
          </a:solid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000" dirty="0" err="1">
                <a:latin typeface="Berlin Sans FB" panose="020E0602020502020306" pitchFamily="34" charset="0"/>
              </a:rPr>
              <a:t>Promosi</a:t>
            </a:r>
            <a:r>
              <a:rPr lang="en-US" altLang="en-US" sz="2000" dirty="0">
                <a:latin typeface="Berlin Sans FB" panose="020E0602020502020306" pitchFamily="34" charset="0"/>
              </a:rPr>
              <a:t> </a:t>
            </a:r>
            <a:r>
              <a:rPr lang="en-US" altLang="en-US" sz="2000" dirty="0" err="1">
                <a:latin typeface="Berlin Sans FB" panose="020E0602020502020306" pitchFamily="34" charset="0"/>
              </a:rPr>
              <a:t>kesehatan</a:t>
            </a:r>
            <a:r>
              <a:rPr lang="en-US" altLang="en-US" sz="2000" dirty="0">
                <a:latin typeface="Berlin Sans FB" panose="020E0602020502020306" pitchFamily="34" charset="0"/>
              </a:rPr>
              <a:t> </a:t>
            </a:r>
            <a:r>
              <a:rPr lang="en-US" altLang="en-US" sz="2000" dirty="0" err="1">
                <a:latin typeface="Berlin Sans FB" panose="020E0602020502020306" pitchFamily="34" charset="0"/>
              </a:rPr>
              <a:t>untuk</a:t>
            </a:r>
            <a:r>
              <a:rPr lang="en-US" altLang="en-US" sz="2000" dirty="0">
                <a:latin typeface="Berlin Sans FB" panose="020E0602020502020306" pitchFamily="34" charset="0"/>
              </a:rPr>
              <a:t> </a:t>
            </a:r>
            <a:r>
              <a:rPr lang="en-US" altLang="en-US" sz="2000" dirty="0" err="1">
                <a:latin typeface="Berlin Sans FB" panose="020E0602020502020306" pitchFamily="34" charset="0"/>
              </a:rPr>
              <a:t>berperilaku</a:t>
            </a:r>
            <a:r>
              <a:rPr lang="en-US" altLang="en-US" sz="2000" dirty="0">
                <a:latin typeface="Berlin Sans FB" panose="020E0602020502020306" pitchFamily="34" charset="0"/>
              </a:rPr>
              <a:t> CERDIK </a:t>
            </a:r>
            <a:r>
              <a:rPr lang="en-US" altLang="en-US" sz="2000" dirty="0" err="1">
                <a:latin typeface="Berlin Sans FB" panose="020E0602020502020306" pitchFamily="34" charset="0"/>
              </a:rPr>
              <a:t>dalam</a:t>
            </a:r>
            <a:r>
              <a:rPr lang="en-US" altLang="en-US" sz="2000" dirty="0">
                <a:latin typeface="Berlin Sans FB" panose="020E0602020502020306" pitchFamily="34" charset="0"/>
              </a:rPr>
              <a:t> </a:t>
            </a:r>
            <a:r>
              <a:rPr lang="en-US" altLang="en-US" sz="2000" dirty="0" err="1">
                <a:latin typeface="Berlin Sans FB" panose="020E0602020502020306" pitchFamily="34" charset="0"/>
              </a:rPr>
              <a:t>mengatasi</a:t>
            </a:r>
            <a:r>
              <a:rPr lang="en-US" altLang="en-US" sz="2000" dirty="0">
                <a:latin typeface="Berlin Sans FB" panose="020E0602020502020306" pitchFamily="34" charset="0"/>
              </a:rPr>
              <a:t> PTM </a:t>
            </a:r>
            <a:r>
              <a:rPr lang="en-US" altLang="en-US" sz="2000" dirty="0" err="1">
                <a:latin typeface="Berlin Sans FB" panose="020E0602020502020306" pitchFamily="34" charset="0"/>
              </a:rPr>
              <a:t>dan</a:t>
            </a:r>
            <a:r>
              <a:rPr lang="en-US" altLang="en-US" sz="2000" dirty="0">
                <a:latin typeface="Berlin Sans FB" panose="020E0602020502020306" pitchFamily="34" charset="0"/>
              </a:rPr>
              <a:t> </a:t>
            </a:r>
            <a:r>
              <a:rPr lang="en-US" altLang="en-US" sz="2000" dirty="0" err="1">
                <a:latin typeface="Berlin Sans FB" panose="020E0602020502020306" pitchFamily="34" charset="0"/>
              </a:rPr>
              <a:t>mengimplementasikan</a:t>
            </a:r>
            <a:r>
              <a:rPr lang="en-US" altLang="en-US" sz="2000" dirty="0">
                <a:latin typeface="Berlin Sans FB" panose="020E0602020502020306" pitchFamily="34" charset="0"/>
              </a:rPr>
              <a:t> </a:t>
            </a:r>
            <a:r>
              <a:rPr lang="en-US" altLang="en-US" sz="2000" dirty="0" err="1">
                <a:latin typeface="Berlin Sans FB" panose="020E0602020502020306" pitchFamily="34" charset="0"/>
              </a:rPr>
              <a:t>dalam</a:t>
            </a:r>
            <a:r>
              <a:rPr lang="en-US" altLang="en-US" sz="2000" dirty="0">
                <a:latin typeface="Berlin Sans FB" panose="020E0602020502020306" pitchFamily="34" charset="0"/>
              </a:rPr>
              <a:t> </a:t>
            </a:r>
            <a:r>
              <a:rPr lang="en-US" altLang="en-US" sz="2000" dirty="0" err="1">
                <a:latin typeface="Berlin Sans FB" panose="020E0602020502020306" pitchFamily="34" charset="0"/>
              </a:rPr>
              <a:t>Posbindu</a:t>
            </a:r>
            <a:r>
              <a:rPr lang="en-US" altLang="en-US" sz="2000" dirty="0">
                <a:latin typeface="Berlin Sans FB" panose="020E0602020502020306" pitchFamily="34" charset="0"/>
              </a:rPr>
              <a:t> PTM</a:t>
            </a:r>
            <a:endParaRPr lang="id-ID" altLang="en-US" sz="2000" dirty="0">
              <a:latin typeface="Berlin Sans FB" panose="020E0602020502020306" pitchFamily="34" charset="0"/>
            </a:endParaRPr>
          </a:p>
        </p:txBody>
      </p:sp>
      <p:sp>
        <p:nvSpPr>
          <p:cNvPr id="19" name="Right Arrow 18"/>
          <p:cNvSpPr/>
          <p:nvPr/>
        </p:nvSpPr>
        <p:spPr>
          <a:xfrm>
            <a:off x="7180263" y="3321050"/>
            <a:ext cx="495300" cy="4127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ctr" eaLnBrk="1" hangingPunct="1">
              <a:spcBef>
                <a:spcPct val="0"/>
              </a:spcBef>
              <a:buFontTx/>
              <a:buNone/>
              <a:defRPr/>
            </a:pPr>
            <a:endParaRPr lang="en-US" altLang="en-US" sz="1800">
              <a:solidFill>
                <a:srgbClr val="FFFFFF"/>
              </a:solidFill>
              <a:cs typeface="Arial" pitchFamily="34" charset="0"/>
            </a:endParaRPr>
          </a:p>
        </p:txBody>
      </p:sp>
      <p:sp>
        <p:nvSpPr>
          <p:cNvPr id="20" name="Right Arrow 19"/>
          <p:cNvSpPr/>
          <p:nvPr/>
        </p:nvSpPr>
        <p:spPr>
          <a:xfrm>
            <a:off x="7210427" y="1362075"/>
            <a:ext cx="495300" cy="412750"/>
          </a:xfrm>
          <a:prstGeom prst="rightArrow">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ctr" eaLnBrk="1" hangingPunct="1">
              <a:spcBef>
                <a:spcPct val="0"/>
              </a:spcBef>
              <a:buFontTx/>
              <a:buNone/>
              <a:defRPr/>
            </a:pPr>
            <a:endParaRPr lang="en-US" altLang="en-US" sz="1800">
              <a:solidFill>
                <a:srgbClr val="FFFFFF"/>
              </a:solidFill>
              <a:cs typeface="Arial" pitchFamily="34" charset="0"/>
            </a:endParaRPr>
          </a:p>
        </p:txBody>
      </p:sp>
      <p:sp>
        <p:nvSpPr>
          <p:cNvPr id="21" name="Right Arrow 20"/>
          <p:cNvSpPr/>
          <p:nvPr/>
        </p:nvSpPr>
        <p:spPr>
          <a:xfrm>
            <a:off x="7178677" y="4006850"/>
            <a:ext cx="498475" cy="412750"/>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ctr" eaLnBrk="1" hangingPunct="1">
              <a:spcBef>
                <a:spcPct val="0"/>
              </a:spcBef>
              <a:buFontTx/>
              <a:buNone/>
              <a:defRPr/>
            </a:pPr>
            <a:endParaRPr lang="en-US" altLang="en-US" sz="1800">
              <a:solidFill>
                <a:srgbClr val="FFFFFF"/>
              </a:solidFill>
              <a:cs typeface="Arial" pitchFamily="34" charset="0"/>
            </a:endParaRPr>
          </a:p>
        </p:txBody>
      </p:sp>
      <p:sp>
        <p:nvSpPr>
          <p:cNvPr id="22" name="Right Arrow 21"/>
          <p:cNvSpPr/>
          <p:nvPr/>
        </p:nvSpPr>
        <p:spPr>
          <a:xfrm>
            <a:off x="7210427" y="2036763"/>
            <a:ext cx="495300" cy="412750"/>
          </a:xfrm>
          <a:prstGeom prst="rightArrow">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ctr" eaLnBrk="1" hangingPunct="1">
              <a:spcBef>
                <a:spcPct val="0"/>
              </a:spcBef>
              <a:buFontTx/>
              <a:buNone/>
              <a:defRPr/>
            </a:pPr>
            <a:endParaRPr lang="en-US" altLang="en-US" sz="1800">
              <a:solidFill>
                <a:srgbClr val="FFFFFF"/>
              </a:solidFill>
              <a:cs typeface="Arial" pitchFamily="34" charset="0"/>
            </a:endParaRPr>
          </a:p>
        </p:txBody>
      </p:sp>
      <p:sp>
        <p:nvSpPr>
          <p:cNvPr id="23" name="Right Arrow 22"/>
          <p:cNvSpPr/>
          <p:nvPr/>
        </p:nvSpPr>
        <p:spPr>
          <a:xfrm>
            <a:off x="7210427" y="2706688"/>
            <a:ext cx="495300" cy="412750"/>
          </a:xfrm>
          <a:prstGeom prst="rightArrow">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ctr" eaLnBrk="1" hangingPunct="1">
              <a:spcBef>
                <a:spcPct val="0"/>
              </a:spcBef>
              <a:buFontTx/>
              <a:buNone/>
              <a:defRPr/>
            </a:pPr>
            <a:endParaRPr lang="en-US" altLang="en-US" sz="1800">
              <a:solidFill>
                <a:srgbClr val="FFFFFF"/>
              </a:solidFill>
              <a:cs typeface="Arial" pitchFamily="34" charset="0"/>
            </a:endParaRPr>
          </a:p>
        </p:txBody>
      </p:sp>
      <p:sp>
        <p:nvSpPr>
          <p:cNvPr id="24" name="Rounded Rectangle 23"/>
          <p:cNvSpPr/>
          <p:nvPr/>
        </p:nvSpPr>
        <p:spPr>
          <a:xfrm>
            <a:off x="6654802" y="1295400"/>
            <a:ext cx="473075" cy="503238"/>
          </a:xfrm>
          <a:prstGeom prst="round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b="1" dirty="0"/>
              <a:t>P</a:t>
            </a:r>
          </a:p>
        </p:txBody>
      </p:sp>
      <p:sp>
        <p:nvSpPr>
          <p:cNvPr id="25" name="Rounded Rectangle 24"/>
          <p:cNvSpPr/>
          <p:nvPr/>
        </p:nvSpPr>
        <p:spPr>
          <a:xfrm>
            <a:off x="6654802" y="1968505"/>
            <a:ext cx="473075" cy="504825"/>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b="1" dirty="0"/>
              <a:t>A</a:t>
            </a:r>
          </a:p>
        </p:txBody>
      </p:sp>
      <p:sp>
        <p:nvSpPr>
          <p:cNvPr id="26" name="Rounded Rectangle 25"/>
          <p:cNvSpPr/>
          <p:nvPr/>
        </p:nvSpPr>
        <p:spPr>
          <a:xfrm>
            <a:off x="6654802" y="2619380"/>
            <a:ext cx="473075" cy="504825"/>
          </a:xfrm>
          <a:prstGeom prst="round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b="1" dirty="0"/>
              <a:t>T</a:t>
            </a:r>
          </a:p>
        </p:txBody>
      </p:sp>
      <p:sp>
        <p:nvSpPr>
          <p:cNvPr id="27" name="Rounded Rectangle 26"/>
          <p:cNvSpPr/>
          <p:nvPr/>
        </p:nvSpPr>
        <p:spPr>
          <a:xfrm>
            <a:off x="6654802" y="3305180"/>
            <a:ext cx="473075" cy="5048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b="1" dirty="0"/>
              <a:t>U</a:t>
            </a:r>
          </a:p>
        </p:txBody>
      </p:sp>
      <p:sp>
        <p:nvSpPr>
          <p:cNvPr id="28" name="Rounded Rectangle 27"/>
          <p:cNvSpPr/>
          <p:nvPr/>
        </p:nvSpPr>
        <p:spPr>
          <a:xfrm>
            <a:off x="6653213" y="3990980"/>
            <a:ext cx="476251" cy="504825"/>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b="1" dirty="0"/>
              <a:t>H</a:t>
            </a:r>
          </a:p>
        </p:txBody>
      </p:sp>
      <p:sp>
        <p:nvSpPr>
          <p:cNvPr id="24601" name="Rectangle 21"/>
          <p:cNvSpPr>
            <a:spLocks noChangeArrowheads="1"/>
          </p:cNvSpPr>
          <p:nvPr/>
        </p:nvSpPr>
        <p:spPr bwMode="auto">
          <a:xfrm>
            <a:off x="7872893" y="1237638"/>
            <a:ext cx="4066223" cy="34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ts val="600"/>
              </a:spcBef>
              <a:buNone/>
            </a:pPr>
            <a:r>
              <a:rPr lang="id-ID" altLang="en-US" sz="2000" dirty="0"/>
              <a:t>Periksa Kesehatan secara rutin dan ikuti anjuran  dokter</a:t>
            </a:r>
          </a:p>
          <a:p>
            <a:pPr>
              <a:spcBef>
                <a:spcPts val="600"/>
              </a:spcBef>
              <a:buNone/>
            </a:pPr>
            <a:r>
              <a:rPr lang="id-ID" altLang="en-US" sz="2000" dirty="0"/>
              <a:t>Atasi Penyakit dengan pengobatan yang tepat dan teratur</a:t>
            </a:r>
          </a:p>
          <a:p>
            <a:pPr>
              <a:spcBef>
                <a:spcPts val="600"/>
              </a:spcBef>
              <a:buNone/>
            </a:pPr>
            <a:r>
              <a:rPr lang="id-ID" altLang="en-US" sz="2000" dirty="0"/>
              <a:t>Tetap diet sehat dengan gizi seimbang,</a:t>
            </a:r>
          </a:p>
          <a:p>
            <a:pPr>
              <a:spcBef>
                <a:spcPts val="600"/>
              </a:spcBef>
              <a:buNone/>
            </a:pPr>
            <a:r>
              <a:rPr lang="id-ID" altLang="en-US" sz="2000" dirty="0"/>
              <a:t>Upayakan beraktivitas fisik dengan aman, </a:t>
            </a:r>
          </a:p>
          <a:p>
            <a:pPr>
              <a:spcBef>
                <a:spcPts val="600"/>
              </a:spcBef>
              <a:buNone/>
            </a:pPr>
            <a:r>
              <a:rPr lang="id-ID" altLang="en-US" sz="2000" dirty="0"/>
              <a:t>Hindari rokok, alkohol dan zat karsinogenik lainnya</a:t>
            </a:r>
          </a:p>
        </p:txBody>
      </p:sp>
      <p:sp>
        <p:nvSpPr>
          <p:cNvPr id="24602" name="Rectangle 29"/>
          <p:cNvSpPr>
            <a:spLocks noChangeArrowheads="1"/>
          </p:cNvSpPr>
          <p:nvPr/>
        </p:nvSpPr>
        <p:spPr bwMode="auto">
          <a:xfrm>
            <a:off x="6769101" y="4848228"/>
            <a:ext cx="4387459" cy="1323439"/>
          </a:xfrm>
          <a:prstGeom prst="rect">
            <a:avLst/>
          </a:prstGeom>
          <a:solidFill>
            <a:schemeClr val="bg1">
              <a:lumMod val="85000"/>
            </a:schemeClr>
          </a:solid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2000" dirty="0">
                <a:latin typeface="Berlin Sans FB" panose="020E0602020502020306" pitchFamily="34" charset="0"/>
              </a:rPr>
              <a:t> Program </a:t>
            </a:r>
            <a:r>
              <a:rPr lang="en-US" altLang="en-US" sz="2000" dirty="0" err="1">
                <a:latin typeface="Berlin Sans FB" panose="020E0602020502020306" pitchFamily="34" charset="0"/>
              </a:rPr>
              <a:t>Patuh</a:t>
            </a:r>
            <a:r>
              <a:rPr lang="en-US" altLang="en-US" sz="2000" dirty="0">
                <a:latin typeface="Berlin Sans FB" panose="020E0602020502020306" pitchFamily="34" charset="0"/>
              </a:rPr>
              <a:t>  </a:t>
            </a:r>
            <a:r>
              <a:rPr lang="en-US" altLang="en-US" sz="2000" dirty="0" err="1">
                <a:latin typeface="Berlin Sans FB" panose="020E0602020502020306" pitchFamily="34" charset="0"/>
              </a:rPr>
              <a:t>bagi</a:t>
            </a:r>
            <a:r>
              <a:rPr lang="en-US" altLang="en-US" sz="2000" dirty="0">
                <a:latin typeface="Berlin Sans FB" panose="020E0602020502020306" pitchFamily="34" charset="0"/>
              </a:rPr>
              <a:t> yang </a:t>
            </a:r>
            <a:r>
              <a:rPr lang="en-US" altLang="en-US" sz="2000" dirty="0" err="1">
                <a:latin typeface="Berlin Sans FB" panose="020E0602020502020306" pitchFamily="34" charset="0"/>
              </a:rPr>
              <a:t>sudah</a:t>
            </a:r>
            <a:r>
              <a:rPr lang="en-US" altLang="en-US" sz="2000" dirty="0">
                <a:latin typeface="Berlin Sans FB" panose="020E0602020502020306" pitchFamily="34" charset="0"/>
              </a:rPr>
              <a:t> </a:t>
            </a:r>
            <a:r>
              <a:rPr lang="en-US" altLang="en-US" sz="2000" dirty="0" err="1">
                <a:latin typeface="Berlin Sans FB" panose="020E0602020502020306" pitchFamily="34" charset="0"/>
              </a:rPr>
              <a:t>menyandang</a:t>
            </a:r>
            <a:r>
              <a:rPr lang="en-US" altLang="en-US" sz="2000" dirty="0">
                <a:latin typeface="Berlin Sans FB" panose="020E0602020502020306" pitchFamily="34" charset="0"/>
              </a:rPr>
              <a:t> PTM </a:t>
            </a:r>
            <a:r>
              <a:rPr lang="en-US" altLang="en-US" sz="2000" dirty="0" err="1">
                <a:latin typeface="Berlin Sans FB" panose="020E0602020502020306" pitchFamily="34" charset="0"/>
              </a:rPr>
              <a:t>diselenggarakan</a:t>
            </a:r>
            <a:r>
              <a:rPr lang="en-US" altLang="en-US" sz="2000" dirty="0">
                <a:latin typeface="Berlin Sans FB" panose="020E0602020502020306" pitchFamily="34" charset="0"/>
              </a:rPr>
              <a:t> agar </a:t>
            </a:r>
            <a:r>
              <a:rPr lang="en-US" altLang="en-US" sz="2000" dirty="0" err="1">
                <a:latin typeface="Berlin Sans FB" panose="020E0602020502020306" pitchFamily="34" charset="0"/>
              </a:rPr>
              <a:t>mereka</a:t>
            </a:r>
            <a:r>
              <a:rPr lang="en-US" altLang="en-US" sz="2000" dirty="0">
                <a:latin typeface="Berlin Sans FB" panose="020E0602020502020306" pitchFamily="34" charset="0"/>
              </a:rPr>
              <a:t> </a:t>
            </a:r>
            <a:r>
              <a:rPr lang="en-US" altLang="en-US" sz="2000" dirty="0" err="1">
                <a:latin typeface="Berlin Sans FB" panose="020E0602020502020306" pitchFamily="34" charset="0"/>
              </a:rPr>
              <a:t>rajin</a:t>
            </a:r>
            <a:r>
              <a:rPr lang="en-US" altLang="en-US" sz="2000" dirty="0">
                <a:latin typeface="Berlin Sans FB" panose="020E0602020502020306" pitchFamily="34" charset="0"/>
              </a:rPr>
              <a:t> </a:t>
            </a:r>
            <a:r>
              <a:rPr lang="en-US" altLang="en-US" sz="2000" dirty="0" err="1">
                <a:latin typeface="Berlin Sans FB" panose="020E0602020502020306" pitchFamily="34" charset="0"/>
              </a:rPr>
              <a:t>kontrol</a:t>
            </a:r>
            <a:r>
              <a:rPr lang="en-US" altLang="en-US" sz="2000" dirty="0">
                <a:latin typeface="Berlin Sans FB" panose="020E0602020502020306" pitchFamily="34" charset="0"/>
              </a:rPr>
              <a:t> </a:t>
            </a:r>
            <a:r>
              <a:rPr lang="en-US" altLang="en-US" sz="2000" dirty="0" err="1">
                <a:latin typeface="Berlin Sans FB" panose="020E0602020502020306" pitchFamily="34" charset="0"/>
              </a:rPr>
              <a:t>dan</a:t>
            </a:r>
            <a:r>
              <a:rPr lang="en-US" altLang="en-US" sz="2000" dirty="0">
                <a:latin typeface="Berlin Sans FB" panose="020E0602020502020306" pitchFamily="34" charset="0"/>
              </a:rPr>
              <a:t> </a:t>
            </a:r>
            <a:r>
              <a:rPr lang="en-US" altLang="en-US" sz="2000" dirty="0" err="1">
                <a:latin typeface="Berlin Sans FB" panose="020E0602020502020306" pitchFamily="34" charset="0"/>
              </a:rPr>
              <a:t>minum</a:t>
            </a:r>
            <a:r>
              <a:rPr lang="en-US" altLang="en-US" sz="2000" dirty="0">
                <a:latin typeface="Berlin Sans FB" panose="020E0602020502020306" pitchFamily="34" charset="0"/>
              </a:rPr>
              <a:t> </a:t>
            </a:r>
            <a:r>
              <a:rPr lang="en-US" altLang="en-US" sz="2000" dirty="0" err="1">
                <a:latin typeface="Berlin Sans FB" panose="020E0602020502020306" pitchFamily="34" charset="0"/>
              </a:rPr>
              <a:t>obat</a:t>
            </a:r>
            <a:endParaRPr lang="id-ID" altLang="en-US" sz="2000" dirty="0">
              <a:latin typeface="Berlin Sans FB" panose="020E0602020502020306" pitchFamily="34" charset="0"/>
            </a:endParaRPr>
          </a:p>
        </p:txBody>
      </p:sp>
    </p:spTree>
    <p:extLst>
      <p:ext uri="{BB962C8B-B14F-4D97-AF65-F5344CB8AC3E}">
        <p14:creationId xmlns:p14="http://schemas.microsoft.com/office/powerpoint/2010/main" val="1401550573"/>
      </p:ext>
    </p:ext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2367" y="107576"/>
            <a:ext cx="10723035" cy="833084"/>
          </a:xfrm>
          <a:solidFill>
            <a:schemeClr val="accent5">
              <a:lumMod val="40000"/>
              <a:lumOff val="60000"/>
            </a:schemeClr>
          </a:solidFill>
        </p:spPr>
        <p:txBody>
          <a:bodyPr/>
          <a:lstStyle/>
          <a:p>
            <a:r>
              <a:rPr lang="en-US" sz="3200" b="1" dirty="0" err="1" smtClean="0">
                <a:solidFill>
                  <a:schemeClr val="bg1"/>
                </a:solidFill>
              </a:rPr>
              <a:t>Pelaksanaan</a:t>
            </a:r>
            <a:r>
              <a:rPr lang="en-US" sz="3200" b="1" dirty="0" smtClean="0">
                <a:solidFill>
                  <a:schemeClr val="bg1"/>
                </a:solidFill>
              </a:rPr>
              <a:t> PISPK di </a:t>
            </a:r>
            <a:r>
              <a:rPr lang="en-US" sz="3200" b="1" dirty="0" err="1" smtClean="0">
                <a:solidFill>
                  <a:schemeClr val="bg1"/>
                </a:solidFill>
              </a:rPr>
              <a:t>Kabupaten</a:t>
            </a:r>
            <a:r>
              <a:rPr lang="en-US" sz="3200" b="1" dirty="0" smtClean="0">
                <a:solidFill>
                  <a:schemeClr val="bg1"/>
                </a:solidFill>
              </a:rPr>
              <a:t> </a:t>
            </a:r>
            <a:r>
              <a:rPr lang="en-US" sz="3200" b="1" dirty="0" err="1" smtClean="0">
                <a:solidFill>
                  <a:schemeClr val="bg1"/>
                </a:solidFill>
              </a:rPr>
              <a:t>Bantul</a:t>
            </a:r>
            <a:r>
              <a:rPr lang="en-US" sz="3200" b="1" dirty="0" smtClean="0">
                <a:solidFill>
                  <a:schemeClr val="bg1"/>
                </a:solidFill>
              </a:rPr>
              <a:t> </a:t>
            </a:r>
            <a:r>
              <a:rPr lang="en-US" sz="3200" b="1" dirty="0" err="1" smtClean="0">
                <a:solidFill>
                  <a:schemeClr val="bg1"/>
                </a:solidFill>
              </a:rPr>
              <a:t>Tahun</a:t>
            </a:r>
            <a:r>
              <a:rPr lang="en-US" sz="3200" b="1" dirty="0" smtClean="0">
                <a:solidFill>
                  <a:schemeClr val="bg1"/>
                </a:solidFill>
              </a:rPr>
              <a:t> 2017</a:t>
            </a:r>
            <a:endParaRPr lang="en-US" sz="3200" b="1" dirty="0">
              <a:solidFill>
                <a:schemeClr val="bg1"/>
              </a:solidFill>
            </a:endParaRPr>
          </a:p>
        </p:txBody>
      </p:sp>
      <p:sp>
        <p:nvSpPr>
          <p:cNvPr id="3" name="Content Placeholder 2"/>
          <p:cNvSpPr>
            <a:spLocks noGrp="1"/>
          </p:cNvSpPr>
          <p:nvPr>
            <p:ph idx="1"/>
          </p:nvPr>
        </p:nvSpPr>
        <p:spPr>
          <a:xfrm>
            <a:off x="172209" y="1191250"/>
            <a:ext cx="11731875" cy="5666750"/>
          </a:xfrm>
          <a:noFill/>
        </p:spPr>
        <p:txBody>
          <a:bodyPr>
            <a:normAutofit/>
          </a:bodyPr>
          <a:lstStyle/>
          <a:p>
            <a:r>
              <a:rPr lang="en-US" sz="2400" b="1" dirty="0" smtClean="0">
                <a:solidFill>
                  <a:schemeClr val="tx1">
                    <a:lumMod val="95000"/>
                  </a:schemeClr>
                </a:solidFill>
              </a:rPr>
              <a:t>Ada 5 </a:t>
            </a:r>
            <a:r>
              <a:rPr lang="en-US" sz="2400" b="1" dirty="0" err="1" smtClean="0">
                <a:solidFill>
                  <a:schemeClr val="tx1">
                    <a:lumMod val="95000"/>
                  </a:schemeClr>
                </a:solidFill>
              </a:rPr>
              <a:t>puskesmas</a:t>
            </a:r>
            <a:r>
              <a:rPr lang="en-US" sz="2400" b="1" dirty="0" smtClean="0">
                <a:solidFill>
                  <a:schemeClr val="tx1">
                    <a:lumMod val="95000"/>
                  </a:schemeClr>
                </a:solidFill>
              </a:rPr>
              <a:t> </a:t>
            </a:r>
            <a:r>
              <a:rPr lang="en-US" sz="2400" b="1" dirty="0" err="1" smtClean="0">
                <a:solidFill>
                  <a:schemeClr val="tx1">
                    <a:lumMod val="95000"/>
                  </a:schemeClr>
                </a:solidFill>
              </a:rPr>
              <a:t>lokus</a:t>
            </a:r>
            <a:r>
              <a:rPr lang="en-US" sz="2400" b="1" dirty="0" smtClean="0">
                <a:solidFill>
                  <a:schemeClr val="tx1">
                    <a:lumMod val="95000"/>
                  </a:schemeClr>
                </a:solidFill>
              </a:rPr>
              <a:t> PISPK (</a:t>
            </a:r>
            <a:r>
              <a:rPr lang="en-US" sz="2400" b="1" dirty="0" err="1" smtClean="0">
                <a:solidFill>
                  <a:schemeClr val="tx1">
                    <a:lumMod val="95000"/>
                  </a:schemeClr>
                </a:solidFill>
              </a:rPr>
              <a:t>dipilih</a:t>
            </a:r>
            <a:r>
              <a:rPr lang="en-US" sz="2400" b="1" dirty="0" smtClean="0">
                <a:solidFill>
                  <a:schemeClr val="tx1">
                    <a:lumMod val="95000"/>
                  </a:schemeClr>
                </a:solidFill>
              </a:rPr>
              <a:t> </a:t>
            </a:r>
            <a:r>
              <a:rPr lang="en-US" sz="2400" b="1" dirty="0" err="1" smtClean="0">
                <a:solidFill>
                  <a:schemeClr val="tx1">
                    <a:lumMod val="95000"/>
                  </a:schemeClr>
                </a:solidFill>
              </a:rPr>
              <a:t>langsung</a:t>
            </a:r>
            <a:r>
              <a:rPr lang="en-US" sz="2400" b="1" dirty="0" smtClean="0">
                <a:solidFill>
                  <a:schemeClr val="tx1">
                    <a:lumMod val="95000"/>
                  </a:schemeClr>
                </a:solidFill>
              </a:rPr>
              <a:t> </a:t>
            </a:r>
            <a:r>
              <a:rPr lang="en-US" sz="2400" b="1" dirty="0" err="1" smtClean="0">
                <a:solidFill>
                  <a:schemeClr val="tx1">
                    <a:lumMod val="95000"/>
                  </a:schemeClr>
                </a:solidFill>
              </a:rPr>
              <a:t>oleh</a:t>
            </a:r>
            <a:r>
              <a:rPr lang="en-US" sz="2400" b="1" dirty="0" smtClean="0">
                <a:solidFill>
                  <a:schemeClr val="tx1">
                    <a:lumMod val="95000"/>
                  </a:schemeClr>
                </a:solidFill>
              </a:rPr>
              <a:t> </a:t>
            </a:r>
            <a:r>
              <a:rPr lang="en-US" sz="2400" b="1" dirty="0" err="1" smtClean="0">
                <a:solidFill>
                  <a:schemeClr val="tx1">
                    <a:lumMod val="95000"/>
                  </a:schemeClr>
                </a:solidFill>
              </a:rPr>
              <a:t>Kemenkes</a:t>
            </a:r>
            <a:r>
              <a:rPr lang="en-US" sz="2400" b="1" dirty="0" smtClean="0">
                <a:solidFill>
                  <a:schemeClr val="tx1">
                    <a:lumMod val="95000"/>
                  </a:schemeClr>
                </a:solidFill>
              </a:rPr>
              <a:t>) </a:t>
            </a:r>
            <a:r>
              <a:rPr lang="en-US" sz="2400" b="1" dirty="0" err="1" smtClean="0">
                <a:solidFill>
                  <a:schemeClr val="tx1">
                    <a:lumMod val="95000"/>
                  </a:schemeClr>
                </a:solidFill>
              </a:rPr>
              <a:t>yaitu</a:t>
            </a:r>
            <a:r>
              <a:rPr lang="en-US" sz="2400" b="1" dirty="0" smtClean="0">
                <a:solidFill>
                  <a:schemeClr val="tx1">
                    <a:lumMod val="95000"/>
                  </a:schemeClr>
                </a:solidFill>
              </a:rPr>
              <a:t> </a:t>
            </a:r>
            <a:r>
              <a:rPr lang="en-US" sz="2400" b="1" dirty="0" err="1" smtClean="0">
                <a:solidFill>
                  <a:schemeClr val="tx1">
                    <a:lumMod val="95000"/>
                  </a:schemeClr>
                </a:solidFill>
              </a:rPr>
              <a:t>Puskesmas</a:t>
            </a:r>
            <a:r>
              <a:rPr lang="en-US" sz="2400" b="1" dirty="0" smtClean="0">
                <a:solidFill>
                  <a:schemeClr val="tx1">
                    <a:lumMod val="95000"/>
                  </a:schemeClr>
                </a:solidFill>
              </a:rPr>
              <a:t> </a:t>
            </a:r>
            <a:r>
              <a:rPr lang="en-US" sz="2400" b="1" dirty="0" err="1" smtClean="0">
                <a:solidFill>
                  <a:schemeClr val="tx1">
                    <a:lumMod val="95000"/>
                  </a:schemeClr>
                </a:solidFill>
              </a:rPr>
              <a:t>Sewon</a:t>
            </a:r>
            <a:r>
              <a:rPr lang="en-US" sz="2400" b="1" dirty="0" smtClean="0">
                <a:solidFill>
                  <a:schemeClr val="tx1">
                    <a:lumMod val="95000"/>
                  </a:schemeClr>
                </a:solidFill>
              </a:rPr>
              <a:t> I, </a:t>
            </a:r>
            <a:r>
              <a:rPr lang="en-US" sz="2400" b="1" dirty="0" err="1" smtClean="0">
                <a:solidFill>
                  <a:schemeClr val="tx1">
                    <a:lumMod val="95000"/>
                  </a:schemeClr>
                </a:solidFill>
              </a:rPr>
              <a:t>Kasihan</a:t>
            </a:r>
            <a:r>
              <a:rPr lang="en-US" sz="2400" b="1" dirty="0" smtClean="0">
                <a:solidFill>
                  <a:schemeClr val="tx1">
                    <a:lumMod val="95000"/>
                  </a:schemeClr>
                </a:solidFill>
              </a:rPr>
              <a:t> I, </a:t>
            </a:r>
            <a:r>
              <a:rPr lang="en-US" sz="2400" b="1" dirty="0" err="1" smtClean="0">
                <a:solidFill>
                  <a:schemeClr val="tx1">
                    <a:lumMod val="95000"/>
                  </a:schemeClr>
                </a:solidFill>
              </a:rPr>
              <a:t>Bambanglipuro</a:t>
            </a:r>
            <a:r>
              <a:rPr lang="en-US" sz="2400" b="1" dirty="0" smtClean="0">
                <a:solidFill>
                  <a:schemeClr val="tx1">
                    <a:lumMod val="95000"/>
                  </a:schemeClr>
                </a:solidFill>
              </a:rPr>
              <a:t>, Sanden </a:t>
            </a:r>
            <a:r>
              <a:rPr lang="en-US" sz="2400" b="1" dirty="0" err="1" smtClean="0">
                <a:solidFill>
                  <a:schemeClr val="tx1">
                    <a:lumMod val="95000"/>
                  </a:schemeClr>
                </a:solidFill>
              </a:rPr>
              <a:t>dan</a:t>
            </a:r>
            <a:r>
              <a:rPr lang="en-US" sz="2400" b="1" dirty="0" smtClean="0">
                <a:solidFill>
                  <a:schemeClr val="tx1">
                    <a:lumMod val="95000"/>
                  </a:schemeClr>
                </a:solidFill>
              </a:rPr>
              <a:t> </a:t>
            </a:r>
            <a:r>
              <a:rPr lang="en-US" sz="2400" b="1" dirty="0" err="1" smtClean="0">
                <a:solidFill>
                  <a:schemeClr val="tx1">
                    <a:lumMod val="95000"/>
                  </a:schemeClr>
                </a:solidFill>
              </a:rPr>
              <a:t>Kretek</a:t>
            </a:r>
            <a:r>
              <a:rPr lang="en-US" sz="2400" b="1" dirty="0" smtClean="0">
                <a:solidFill>
                  <a:schemeClr val="tx1">
                    <a:lumMod val="95000"/>
                  </a:schemeClr>
                </a:solidFill>
              </a:rPr>
              <a:t>.</a:t>
            </a:r>
          </a:p>
          <a:p>
            <a:r>
              <a:rPr lang="en-US" sz="2400" b="1" dirty="0" smtClean="0">
                <a:solidFill>
                  <a:schemeClr val="tx1">
                    <a:lumMod val="95000"/>
                  </a:schemeClr>
                </a:solidFill>
              </a:rPr>
              <a:t>5 </a:t>
            </a:r>
            <a:r>
              <a:rPr lang="en-US" sz="2400" b="1" dirty="0" err="1" smtClean="0">
                <a:solidFill>
                  <a:schemeClr val="tx1">
                    <a:lumMod val="95000"/>
                  </a:schemeClr>
                </a:solidFill>
              </a:rPr>
              <a:t>lokus</a:t>
            </a:r>
            <a:r>
              <a:rPr lang="en-US" sz="2400" b="1" dirty="0" smtClean="0">
                <a:solidFill>
                  <a:schemeClr val="tx1">
                    <a:lumMod val="95000"/>
                  </a:schemeClr>
                </a:solidFill>
              </a:rPr>
              <a:t> </a:t>
            </a:r>
            <a:r>
              <a:rPr lang="en-US" sz="2400" b="1" dirty="0" err="1" smtClean="0">
                <a:solidFill>
                  <a:schemeClr val="tx1">
                    <a:lumMod val="95000"/>
                  </a:schemeClr>
                </a:solidFill>
              </a:rPr>
              <a:t>puskesmas</a:t>
            </a:r>
            <a:r>
              <a:rPr lang="en-US" sz="2400" b="1" dirty="0" smtClean="0">
                <a:solidFill>
                  <a:schemeClr val="tx1">
                    <a:lumMod val="95000"/>
                  </a:schemeClr>
                </a:solidFill>
              </a:rPr>
              <a:t> PISPK </a:t>
            </a:r>
            <a:r>
              <a:rPr lang="en-US" sz="2400" b="1" dirty="0" err="1" smtClean="0">
                <a:solidFill>
                  <a:schemeClr val="tx1">
                    <a:lumMod val="95000"/>
                  </a:schemeClr>
                </a:solidFill>
              </a:rPr>
              <a:t>sudah</a:t>
            </a:r>
            <a:r>
              <a:rPr lang="en-US" sz="2400" b="1" dirty="0" smtClean="0">
                <a:solidFill>
                  <a:schemeClr val="tx1">
                    <a:lumMod val="95000"/>
                  </a:schemeClr>
                </a:solidFill>
              </a:rPr>
              <a:t> </a:t>
            </a:r>
            <a:r>
              <a:rPr lang="en-US" sz="2400" b="1" dirty="0" err="1" smtClean="0">
                <a:solidFill>
                  <a:schemeClr val="tx1">
                    <a:lumMod val="95000"/>
                  </a:schemeClr>
                </a:solidFill>
              </a:rPr>
              <a:t>terlatih</a:t>
            </a:r>
            <a:r>
              <a:rPr lang="en-US" sz="2400" b="1" dirty="0" smtClean="0">
                <a:solidFill>
                  <a:schemeClr val="tx1">
                    <a:lumMod val="95000"/>
                  </a:schemeClr>
                </a:solidFill>
              </a:rPr>
              <a:t> PISPK (per </a:t>
            </a:r>
            <a:r>
              <a:rPr lang="en-US" sz="2400" b="1" dirty="0" err="1" smtClean="0">
                <a:solidFill>
                  <a:schemeClr val="tx1">
                    <a:lumMod val="95000"/>
                  </a:schemeClr>
                </a:solidFill>
              </a:rPr>
              <a:t>pusk</a:t>
            </a:r>
            <a:r>
              <a:rPr lang="en-US" sz="2400" b="1" dirty="0" smtClean="0">
                <a:solidFill>
                  <a:schemeClr val="tx1">
                    <a:lumMod val="95000"/>
                  </a:schemeClr>
                </a:solidFill>
              </a:rPr>
              <a:t> 5 orang </a:t>
            </a:r>
            <a:r>
              <a:rPr lang="en-US" sz="2400" b="1" dirty="0" err="1" smtClean="0">
                <a:solidFill>
                  <a:schemeClr val="tx1">
                    <a:lumMod val="95000"/>
                  </a:schemeClr>
                </a:solidFill>
              </a:rPr>
              <a:t>dilatih</a:t>
            </a:r>
            <a:r>
              <a:rPr lang="en-US" sz="2400" b="1" dirty="0" smtClean="0">
                <a:solidFill>
                  <a:schemeClr val="tx1">
                    <a:lumMod val="95000"/>
                  </a:schemeClr>
                </a:solidFill>
              </a:rPr>
              <a:t>)</a:t>
            </a:r>
          </a:p>
          <a:p>
            <a:r>
              <a:rPr lang="en-US" sz="2400" b="1" dirty="0" err="1" smtClean="0">
                <a:solidFill>
                  <a:schemeClr val="tx1">
                    <a:lumMod val="95000"/>
                  </a:schemeClr>
                </a:solidFill>
              </a:rPr>
              <a:t>Melaksanakan</a:t>
            </a:r>
            <a:r>
              <a:rPr lang="en-US" sz="2400" b="1" dirty="0" smtClean="0">
                <a:solidFill>
                  <a:schemeClr val="tx1">
                    <a:lumMod val="95000"/>
                  </a:schemeClr>
                </a:solidFill>
              </a:rPr>
              <a:t> PISPK di 1 </a:t>
            </a:r>
            <a:r>
              <a:rPr lang="en-US" sz="2400" b="1" dirty="0" err="1" smtClean="0">
                <a:solidFill>
                  <a:schemeClr val="tx1">
                    <a:lumMod val="95000"/>
                  </a:schemeClr>
                </a:solidFill>
              </a:rPr>
              <a:t>desa</a:t>
            </a:r>
            <a:r>
              <a:rPr lang="en-US" sz="2400" b="1" dirty="0" smtClean="0">
                <a:solidFill>
                  <a:schemeClr val="tx1">
                    <a:lumMod val="95000"/>
                  </a:schemeClr>
                </a:solidFill>
              </a:rPr>
              <a:t>/</a:t>
            </a:r>
            <a:r>
              <a:rPr lang="en-US" sz="2400" b="1" dirty="0" err="1" smtClean="0">
                <a:solidFill>
                  <a:schemeClr val="tx1">
                    <a:lumMod val="95000"/>
                  </a:schemeClr>
                </a:solidFill>
              </a:rPr>
              <a:t>pusk</a:t>
            </a:r>
            <a:r>
              <a:rPr lang="en-US" sz="2400" b="1" dirty="0" smtClean="0">
                <a:solidFill>
                  <a:schemeClr val="tx1">
                    <a:lumMod val="95000"/>
                  </a:schemeClr>
                </a:solidFill>
              </a:rPr>
              <a:t> di </a:t>
            </a:r>
            <a:r>
              <a:rPr lang="en-US" sz="2400" b="1" dirty="0" err="1" smtClean="0">
                <a:solidFill>
                  <a:schemeClr val="tx1">
                    <a:lumMod val="95000"/>
                  </a:schemeClr>
                </a:solidFill>
              </a:rPr>
              <a:t>puskesmas</a:t>
            </a:r>
            <a:r>
              <a:rPr lang="en-US" sz="2400" b="1" dirty="0" smtClean="0">
                <a:solidFill>
                  <a:schemeClr val="tx1">
                    <a:lumMod val="95000"/>
                  </a:schemeClr>
                </a:solidFill>
              </a:rPr>
              <a:t> </a:t>
            </a:r>
            <a:r>
              <a:rPr lang="en-US" sz="2400" b="1" dirty="0" err="1" smtClean="0">
                <a:solidFill>
                  <a:schemeClr val="tx1">
                    <a:lumMod val="95000"/>
                  </a:schemeClr>
                </a:solidFill>
              </a:rPr>
              <a:t>lokus</a:t>
            </a:r>
            <a:r>
              <a:rPr lang="en-US" sz="2400" b="1" dirty="0" smtClean="0">
                <a:solidFill>
                  <a:schemeClr val="tx1">
                    <a:lumMod val="95000"/>
                  </a:schemeClr>
                </a:solidFill>
              </a:rPr>
              <a:t> </a:t>
            </a:r>
          </a:p>
          <a:p>
            <a:r>
              <a:rPr lang="en-US" sz="2400" b="1" dirty="0" err="1">
                <a:solidFill>
                  <a:schemeClr val="tx1">
                    <a:lumMod val="95000"/>
                  </a:schemeClr>
                </a:solidFill>
              </a:rPr>
              <a:t>Mengusulkan</a:t>
            </a:r>
            <a:r>
              <a:rPr lang="en-US" sz="2400" b="1" dirty="0">
                <a:solidFill>
                  <a:schemeClr val="tx1">
                    <a:lumMod val="95000"/>
                  </a:schemeClr>
                </a:solidFill>
              </a:rPr>
              <a:t> </a:t>
            </a:r>
            <a:r>
              <a:rPr lang="en-US" sz="2400" b="1" dirty="0" err="1">
                <a:solidFill>
                  <a:schemeClr val="tx1">
                    <a:lumMod val="95000"/>
                  </a:schemeClr>
                </a:solidFill>
              </a:rPr>
              <a:t>akun</a:t>
            </a:r>
            <a:r>
              <a:rPr lang="en-US" sz="2400" b="1" dirty="0">
                <a:solidFill>
                  <a:schemeClr val="tx1">
                    <a:lumMod val="95000"/>
                  </a:schemeClr>
                </a:solidFill>
              </a:rPr>
              <a:t> PISPK </a:t>
            </a:r>
            <a:r>
              <a:rPr lang="en-US" sz="2400" b="1" dirty="0" err="1">
                <a:solidFill>
                  <a:schemeClr val="tx1">
                    <a:lumMod val="95000"/>
                  </a:schemeClr>
                </a:solidFill>
              </a:rPr>
              <a:t>untuk</a:t>
            </a:r>
            <a:r>
              <a:rPr lang="en-US" sz="2400" b="1" dirty="0">
                <a:solidFill>
                  <a:schemeClr val="tx1">
                    <a:lumMod val="95000"/>
                  </a:schemeClr>
                </a:solidFill>
              </a:rPr>
              <a:t> 22 </a:t>
            </a:r>
            <a:r>
              <a:rPr lang="en-US" sz="2400" b="1" dirty="0" err="1">
                <a:solidFill>
                  <a:schemeClr val="tx1">
                    <a:lumMod val="95000"/>
                  </a:schemeClr>
                </a:solidFill>
              </a:rPr>
              <a:t>puskesmas</a:t>
            </a:r>
            <a:r>
              <a:rPr lang="en-US" sz="2400" b="1" dirty="0">
                <a:solidFill>
                  <a:schemeClr val="tx1">
                    <a:lumMod val="95000"/>
                  </a:schemeClr>
                </a:solidFill>
              </a:rPr>
              <a:t> non </a:t>
            </a:r>
            <a:r>
              <a:rPr lang="en-US" sz="2400" b="1" dirty="0" err="1">
                <a:solidFill>
                  <a:schemeClr val="tx1">
                    <a:lumMod val="95000"/>
                  </a:schemeClr>
                </a:solidFill>
              </a:rPr>
              <a:t>lokus</a:t>
            </a:r>
            <a:endParaRPr lang="en-US" sz="2400" b="1" dirty="0">
              <a:solidFill>
                <a:schemeClr val="tx1">
                  <a:lumMod val="95000"/>
                </a:schemeClr>
              </a:solidFill>
            </a:endParaRPr>
          </a:p>
          <a:p>
            <a:r>
              <a:rPr lang="en-US" sz="2400" b="1" dirty="0" err="1">
                <a:solidFill>
                  <a:schemeClr val="tx1">
                    <a:lumMod val="95000"/>
                  </a:schemeClr>
                </a:solidFill>
              </a:rPr>
              <a:t>Mengusulkan</a:t>
            </a:r>
            <a:r>
              <a:rPr lang="en-US" sz="2400" b="1" dirty="0">
                <a:solidFill>
                  <a:schemeClr val="tx1">
                    <a:lumMod val="95000"/>
                  </a:schemeClr>
                </a:solidFill>
              </a:rPr>
              <a:t> 22 </a:t>
            </a:r>
            <a:r>
              <a:rPr lang="en-US" sz="2400" b="1" dirty="0" err="1">
                <a:solidFill>
                  <a:schemeClr val="tx1">
                    <a:lumMod val="95000"/>
                  </a:schemeClr>
                </a:solidFill>
              </a:rPr>
              <a:t>puskesmas</a:t>
            </a:r>
            <a:r>
              <a:rPr lang="en-US" sz="2400" b="1" dirty="0">
                <a:solidFill>
                  <a:schemeClr val="tx1">
                    <a:lumMod val="95000"/>
                  </a:schemeClr>
                </a:solidFill>
              </a:rPr>
              <a:t> </a:t>
            </a:r>
            <a:r>
              <a:rPr lang="en-US" sz="2400" b="1" dirty="0" err="1">
                <a:solidFill>
                  <a:schemeClr val="tx1">
                    <a:lumMod val="95000"/>
                  </a:schemeClr>
                </a:solidFill>
              </a:rPr>
              <a:t>menjadi</a:t>
            </a:r>
            <a:r>
              <a:rPr lang="en-US" sz="2400" b="1" dirty="0">
                <a:solidFill>
                  <a:schemeClr val="tx1">
                    <a:lumMod val="95000"/>
                  </a:schemeClr>
                </a:solidFill>
              </a:rPr>
              <a:t> </a:t>
            </a:r>
            <a:r>
              <a:rPr lang="en-US" sz="2400" b="1" dirty="0" err="1">
                <a:solidFill>
                  <a:schemeClr val="tx1">
                    <a:lumMod val="95000"/>
                  </a:schemeClr>
                </a:solidFill>
              </a:rPr>
              <a:t>lokus</a:t>
            </a:r>
            <a:r>
              <a:rPr lang="en-US" sz="2400" b="1" dirty="0">
                <a:solidFill>
                  <a:schemeClr val="tx1">
                    <a:lumMod val="95000"/>
                  </a:schemeClr>
                </a:solidFill>
              </a:rPr>
              <a:t> </a:t>
            </a:r>
            <a:r>
              <a:rPr lang="en-US" sz="2400" b="1" dirty="0" smtClean="0">
                <a:solidFill>
                  <a:schemeClr val="tx1">
                    <a:lumMod val="95000"/>
                  </a:schemeClr>
                </a:solidFill>
              </a:rPr>
              <a:t>PISPK</a:t>
            </a:r>
          </a:p>
          <a:p>
            <a:r>
              <a:rPr lang="en-US" sz="2400" b="1" dirty="0" err="1" smtClean="0">
                <a:solidFill>
                  <a:schemeClr val="tx1">
                    <a:lumMod val="95000"/>
                  </a:schemeClr>
                </a:solidFill>
              </a:rPr>
              <a:t>Pengadaan</a:t>
            </a:r>
            <a:r>
              <a:rPr lang="en-US" sz="2400" b="1" dirty="0" smtClean="0">
                <a:solidFill>
                  <a:schemeClr val="tx1">
                    <a:lumMod val="95000"/>
                  </a:schemeClr>
                </a:solidFill>
              </a:rPr>
              <a:t> </a:t>
            </a:r>
            <a:r>
              <a:rPr lang="en-US" sz="2400" b="1" dirty="0" err="1" smtClean="0">
                <a:solidFill>
                  <a:schemeClr val="tx1">
                    <a:lumMod val="95000"/>
                  </a:schemeClr>
                </a:solidFill>
              </a:rPr>
              <a:t>peralatan</a:t>
            </a:r>
            <a:r>
              <a:rPr lang="en-US" sz="2400" b="1" dirty="0" smtClean="0">
                <a:solidFill>
                  <a:schemeClr val="tx1">
                    <a:lumMod val="95000"/>
                  </a:schemeClr>
                </a:solidFill>
              </a:rPr>
              <a:t> </a:t>
            </a:r>
            <a:r>
              <a:rPr lang="en-US" sz="2400" b="1" dirty="0" err="1" smtClean="0">
                <a:solidFill>
                  <a:schemeClr val="tx1">
                    <a:lumMod val="95000"/>
                  </a:schemeClr>
                </a:solidFill>
              </a:rPr>
              <a:t>pendukung</a:t>
            </a:r>
            <a:r>
              <a:rPr lang="en-US" sz="2400" b="1" dirty="0" smtClean="0">
                <a:solidFill>
                  <a:schemeClr val="tx1">
                    <a:lumMod val="95000"/>
                  </a:schemeClr>
                </a:solidFill>
              </a:rPr>
              <a:t> PISPK (</a:t>
            </a:r>
            <a:r>
              <a:rPr lang="en-US" sz="2400" b="1" dirty="0" err="1" smtClean="0">
                <a:solidFill>
                  <a:schemeClr val="tx1">
                    <a:lumMod val="95000"/>
                  </a:schemeClr>
                </a:solidFill>
              </a:rPr>
              <a:t>tensimeter</a:t>
            </a:r>
            <a:r>
              <a:rPr lang="en-US" sz="2400" b="1" dirty="0" smtClean="0">
                <a:solidFill>
                  <a:schemeClr val="tx1">
                    <a:lumMod val="95000"/>
                  </a:schemeClr>
                </a:solidFill>
              </a:rPr>
              <a:t>, </a:t>
            </a:r>
            <a:r>
              <a:rPr lang="en-US" sz="2400" b="1" dirty="0" err="1" smtClean="0">
                <a:solidFill>
                  <a:schemeClr val="tx1">
                    <a:lumMod val="95000"/>
                  </a:schemeClr>
                </a:solidFill>
              </a:rPr>
              <a:t>lembar</a:t>
            </a:r>
            <a:r>
              <a:rPr lang="en-US" sz="2400" b="1" dirty="0" smtClean="0">
                <a:solidFill>
                  <a:schemeClr val="tx1">
                    <a:lumMod val="95000"/>
                  </a:schemeClr>
                </a:solidFill>
              </a:rPr>
              <a:t> </a:t>
            </a:r>
            <a:r>
              <a:rPr lang="en-US" sz="2400" b="1" dirty="0" err="1" smtClean="0">
                <a:solidFill>
                  <a:schemeClr val="tx1">
                    <a:lumMod val="95000"/>
                  </a:schemeClr>
                </a:solidFill>
              </a:rPr>
              <a:t>balik</a:t>
            </a:r>
            <a:r>
              <a:rPr lang="en-US" sz="2400" b="1" dirty="0" smtClean="0">
                <a:solidFill>
                  <a:schemeClr val="tx1">
                    <a:lumMod val="95000"/>
                  </a:schemeClr>
                </a:solidFill>
              </a:rPr>
              <a:t>, laptop </a:t>
            </a:r>
            <a:r>
              <a:rPr lang="en-US" sz="2400" b="1" dirty="0" err="1" smtClean="0">
                <a:solidFill>
                  <a:schemeClr val="tx1">
                    <a:lumMod val="95000"/>
                  </a:schemeClr>
                </a:solidFill>
              </a:rPr>
              <a:t>dari</a:t>
            </a:r>
            <a:r>
              <a:rPr lang="en-US" sz="2400" b="1" dirty="0" smtClean="0">
                <a:solidFill>
                  <a:schemeClr val="tx1">
                    <a:lumMod val="95000"/>
                  </a:schemeClr>
                </a:solidFill>
              </a:rPr>
              <a:t> </a:t>
            </a:r>
            <a:r>
              <a:rPr lang="en-US" sz="2400" b="1" dirty="0" err="1" smtClean="0">
                <a:solidFill>
                  <a:schemeClr val="tx1">
                    <a:lumMod val="95000"/>
                  </a:schemeClr>
                </a:solidFill>
              </a:rPr>
              <a:t>anggaran</a:t>
            </a:r>
            <a:r>
              <a:rPr lang="en-US" sz="2400" b="1" dirty="0" smtClean="0">
                <a:solidFill>
                  <a:schemeClr val="tx1">
                    <a:lumMod val="95000"/>
                  </a:schemeClr>
                </a:solidFill>
              </a:rPr>
              <a:t> APBD </a:t>
            </a:r>
            <a:r>
              <a:rPr lang="en-US" sz="2400" b="1" dirty="0" err="1" smtClean="0">
                <a:solidFill>
                  <a:schemeClr val="tx1">
                    <a:lumMod val="95000"/>
                  </a:schemeClr>
                </a:solidFill>
              </a:rPr>
              <a:t>Bantul</a:t>
            </a:r>
            <a:r>
              <a:rPr lang="en-US" sz="2400" b="1" dirty="0" smtClean="0">
                <a:solidFill>
                  <a:schemeClr val="tx1">
                    <a:lumMod val="95000"/>
                  </a:schemeClr>
                </a:solidFill>
              </a:rPr>
              <a:t>)</a:t>
            </a:r>
          </a:p>
          <a:p>
            <a:r>
              <a:rPr lang="en-US" sz="2400" b="1" dirty="0" err="1" smtClean="0">
                <a:solidFill>
                  <a:schemeClr val="tx1">
                    <a:lumMod val="95000"/>
                  </a:schemeClr>
                </a:solidFill>
              </a:rPr>
              <a:t>Pelatihan</a:t>
            </a:r>
            <a:r>
              <a:rPr lang="en-US" sz="2400" b="1" dirty="0" smtClean="0">
                <a:solidFill>
                  <a:schemeClr val="tx1">
                    <a:lumMod val="95000"/>
                  </a:schemeClr>
                </a:solidFill>
              </a:rPr>
              <a:t> PISPK </a:t>
            </a:r>
            <a:r>
              <a:rPr lang="en-US" sz="2400" b="1" dirty="0" err="1" smtClean="0">
                <a:solidFill>
                  <a:schemeClr val="tx1">
                    <a:lumMod val="95000"/>
                  </a:schemeClr>
                </a:solidFill>
              </a:rPr>
              <a:t>bagi</a:t>
            </a:r>
            <a:r>
              <a:rPr lang="en-US" sz="2400" b="1" dirty="0" smtClean="0">
                <a:solidFill>
                  <a:schemeClr val="tx1">
                    <a:lumMod val="95000"/>
                  </a:schemeClr>
                </a:solidFill>
              </a:rPr>
              <a:t> 22 </a:t>
            </a:r>
            <a:r>
              <a:rPr lang="en-US" sz="2400" b="1" dirty="0" err="1">
                <a:solidFill>
                  <a:schemeClr val="tx1">
                    <a:lumMod val="95000"/>
                  </a:schemeClr>
                </a:solidFill>
              </a:rPr>
              <a:t>p</a:t>
            </a:r>
            <a:r>
              <a:rPr lang="en-US" sz="2400" b="1" dirty="0" err="1" smtClean="0">
                <a:solidFill>
                  <a:schemeClr val="tx1">
                    <a:lumMod val="95000"/>
                  </a:schemeClr>
                </a:solidFill>
              </a:rPr>
              <a:t>uskesmas</a:t>
            </a:r>
            <a:r>
              <a:rPr lang="en-US" sz="2400" b="1" dirty="0" smtClean="0">
                <a:solidFill>
                  <a:schemeClr val="tx1">
                    <a:lumMod val="95000"/>
                  </a:schemeClr>
                </a:solidFill>
              </a:rPr>
              <a:t> non </a:t>
            </a:r>
            <a:r>
              <a:rPr lang="en-US" sz="2400" b="1" dirty="0" err="1" smtClean="0">
                <a:solidFill>
                  <a:schemeClr val="tx1">
                    <a:lumMod val="95000"/>
                  </a:schemeClr>
                </a:solidFill>
              </a:rPr>
              <a:t>lokus</a:t>
            </a:r>
            <a:r>
              <a:rPr lang="en-US" sz="2400" b="1" dirty="0" smtClean="0">
                <a:solidFill>
                  <a:schemeClr val="tx1">
                    <a:lumMod val="95000"/>
                  </a:schemeClr>
                </a:solidFill>
              </a:rPr>
              <a:t> </a:t>
            </a:r>
            <a:r>
              <a:rPr lang="en-US" sz="2400" b="1" dirty="0" err="1" smtClean="0">
                <a:solidFill>
                  <a:schemeClr val="tx1">
                    <a:lumMod val="95000"/>
                  </a:schemeClr>
                </a:solidFill>
              </a:rPr>
              <a:t>dan</a:t>
            </a:r>
            <a:r>
              <a:rPr lang="en-US" sz="2400" b="1" dirty="0" smtClean="0">
                <a:solidFill>
                  <a:schemeClr val="tx1">
                    <a:lumMod val="95000"/>
                  </a:schemeClr>
                </a:solidFill>
              </a:rPr>
              <a:t> </a:t>
            </a:r>
            <a:r>
              <a:rPr lang="en-US" sz="2400" b="1" dirty="0" err="1" smtClean="0">
                <a:solidFill>
                  <a:schemeClr val="tx1">
                    <a:lumMod val="95000"/>
                  </a:schemeClr>
                </a:solidFill>
              </a:rPr>
              <a:t>pengelola</a:t>
            </a:r>
            <a:r>
              <a:rPr lang="en-US" sz="2400" b="1" dirty="0" smtClean="0">
                <a:solidFill>
                  <a:schemeClr val="tx1">
                    <a:lumMod val="95000"/>
                  </a:schemeClr>
                </a:solidFill>
              </a:rPr>
              <a:t> program </a:t>
            </a:r>
            <a:r>
              <a:rPr lang="en-US" sz="2400" b="1" dirty="0" err="1" smtClean="0">
                <a:solidFill>
                  <a:schemeClr val="tx1">
                    <a:lumMod val="95000"/>
                  </a:schemeClr>
                </a:solidFill>
              </a:rPr>
              <a:t>Dinkes</a:t>
            </a:r>
            <a:r>
              <a:rPr lang="en-US" sz="2400" b="1" dirty="0" smtClean="0">
                <a:solidFill>
                  <a:schemeClr val="tx1">
                    <a:lumMod val="95000"/>
                  </a:schemeClr>
                </a:solidFill>
              </a:rPr>
              <a:t> (</a:t>
            </a:r>
            <a:r>
              <a:rPr lang="en-US" sz="2400" b="1" dirty="0" err="1" smtClean="0">
                <a:solidFill>
                  <a:schemeClr val="tx1">
                    <a:lumMod val="95000"/>
                  </a:schemeClr>
                </a:solidFill>
              </a:rPr>
              <a:t>anggaran</a:t>
            </a:r>
            <a:r>
              <a:rPr lang="en-US" sz="2400" b="1" dirty="0" smtClean="0">
                <a:solidFill>
                  <a:schemeClr val="tx1">
                    <a:lumMod val="95000"/>
                  </a:schemeClr>
                </a:solidFill>
              </a:rPr>
              <a:t> APBD </a:t>
            </a:r>
            <a:r>
              <a:rPr lang="en-US" sz="2400" b="1" dirty="0" err="1" smtClean="0">
                <a:solidFill>
                  <a:schemeClr val="tx1">
                    <a:lumMod val="95000"/>
                  </a:schemeClr>
                </a:solidFill>
              </a:rPr>
              <a:t>Bantul</a:t>
            </a:r>
            <a:r>
              <a:rPr lang="en-US" sz="2400" b="1" dirty="0" smtClean="0">
                <a:solidFill>
                  <a:schemeClr val="tx1">
                    <a:lumMod val="95000"/>
                  </a:schemeClr>
                </a:solidFill>
              </a:rPr>
              <a:t> 2017)</a:t>
            </a:r>
            <a:endParaRPr lang="en-US" sz="2400" b="1" dirty="0">
              <a:solidFill>
                <a:schemeClr val="tx1">
                  <a:lumMod val="95000"/>
                </a:schemeClr>
              </a:solidFill>
            </a:endParaRPr>
          </a:p>
        </p:txBody>
      </p:sp>
    </p:spTree>
    <p:extLst>
      <p:ext uri="{BB962C8B-B14F-4D97-AF65-F5344CB8AC3E}">
        <p14:creationId xmlns:p14="http://schemas.microsoft.com/office/powerpoint/2010/main" val="383057270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7083" r="10476"/>
          <a:stretch/>
        </p:blipFill>
        <p:spPr>
          <a:xfrm>
            <a:off x="3843581" y="1163453"/>
            <a:ext cx="4215539" cy="5426534"/>
          </a:xfrm>
          <a:prstGeom prst="rect">
            <a:avLst/>
          </a:prstGeom>
          <a:scene3d>
            <a:camera prst="orthographicFront"/>
            <a:lightRig rig="threePt" dir="t"/>
          </a:scene3d>
          <a:sp3d>
            <a:bevelT w="165100" prst="coolSlant"/>
          </a:sp3d>
        </p:spPr>
      </p:pic>
      <p:pic>
        <p:nvPicPr>
          <p:cNvPr id="8" name="Picture 7"/>
          <p:cNvPicPr>
            <a:picLocks noChangeAspect="1"/>
          </p:cNvPicPr>
          <p:nvPr/>
        </p:nvPicPr>
        <p:blipFill>
          <a:blip r:embed="rId3"/>
          <a:stretch>
            <a:fillRect/>
          </a:stretch>
        </p:blipFill>
        <p:spPr>
          <a:xfrm>
            <a:off x="5387571" y="1208688"/>
            <a:ext cx="949423" cy="1456035"/>
          </a:xfrm>
          <a:prstGeom prst="rect">
            <a:avLst/>
          </a:prstGeom>
        </p:spPr>
      </p:pic>
      <p:pic>
        <p:nvPicPr>
          <p:cNvPr id="5" name="Picture 4"/>
          <p:cNvPicPr>
            <a:picLocks noChangeAspect="1"/>
          </p:cNvPicPr>
          <p:nvPr/>
        </p:nvPicPr>
        <p:blipFill>
          <a:blip r:embed="rId4"/>
          <a:stretch>
            <a:fillRect/>
          </a:stretch>
        </p:blipFill>
        <p:spPr>
          <a:xfrm rot="21327555">
            <a:off x="8008284" y="1312447"/>
            <a:ext cx="3976979" cy="5374991"/>
          </a:xfrm>
          <a:prstGeom prst="rect">
            <a:avLst/>
          </a:prstGeom>
          <a:effectLst>
            <a:innerShdw blurRad="127000">
              <a:prstClr val="black"/>
            </a:innerShdw>
          </a:effectLst>
        </p:spPr>
      </p:pic>
      <p:pic>
        <p:nvPicPr>
          <p:cNvPr id="4" name="Picture 3"/>
          <p:cNvPicPr>
            <a:picLocks noChangeAspect="1"/>
          </p:cNvPicPr>
          <p:nvPr/>
        </p:nvPicPr>
        <p:blipFill>
          <a:blip r:embed="rId5"/>
          <a:stretch>
            <a:fillRect/>
          </a:stretch>
        </p:blipFill>
        <p:spPr>
          <a:xfrm rot="239166">
            <a:off x="175689" y="1553102"/>
            <a:ext cx="3687131" cy="5183012"/>
          </a:xfrm>
          <a:prstGeom prst="rect">
            <a:avLst/>
          </a:prstGeom>
          <a:effectLst>
            <a:innerShdw blurRad="114300">
              <a:prstClr val="black"/>
            </a:innerShdw>
          </a:effectLst>
        </p:spPr>
      </p:pic>
      <p:sp>
        <p:nvSpPr>
          <p:cNvPr id="7" name="Title 6"/>
          <p:cNvSpPr>
            <a:spLocks noGrp="1"/>
          </p:cNvSpPr>
          <p:nvPr>
            <p:ph type="title"/>
          </p:nvPr>
        </p:nvSpPr>
        <p:spPr>
          <a:xfrm>
            <a:off x="160580" y="819240"/>
            <a:ext cx="4487620" cy="793628"/>
          </a:xfrm>
          <a:solidFill>
            <a:srgbClr val="FFBFBF"/>
          </a:solidFill>
        </p:spPr>
        <p:txBody>
          <a:bodyPr/>
          <a:lstStyle/>
          <a:p>
            <a:r>
              <a:rPr lang="en-US" dirty="0" smtClean="0">
                <a:solidFill>
                  <a:srgbClr val="000000"/>
                </a:solidFill>
              </a:rPr>
              <a:t>TERIMA KASIH</a:t>
            </a:r>
            <a:endParaRPr lang="en-US" dirty="0">
              <a:solidFill>
                <a:srgbClr val="000000"/>
              </a:solidFill>
            </a:endParaRPr>
          </a:p>
        </p:txBody>
      </p:sp>
      <p:sp>
        <p:nvSpPr>
          <p:cNvPr id="10" name="Title 6"/>
          <p:cNvSpPr txBox="1">
            <a:spLocks/>
          </p:cNvSpPr>
          <p:nvPr/>
        </p:nvSpPr>
        <p:spPr>
          <a:xfrm>
            <a:off x="8059119" y="819240"/>
            <a:ext cx="3429000" cy="869828"/>
          </a:xfrm>
          <a:prstGeom prst="rect">
            <a:avLst/>
          </a:prstGeom>
          <a:solidFill>
            <a:srgbClr val="FFBFBF"/>
          </a:solidFill>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smtClean="0"/>
              <a:t>TERIMA KASIH</a:t>
            </a:r>
            <a:endParaRPr lang="en-US" dirty="0"/>
          </a:p>
        </p:txBody>
      </p:sp>
    </p:spTree>
    <p:extLst>
      <p:ext uri="{BB962C8B-B14F-4D97-AF65-F5344CB8AC3E}">
        <p14:creationId xmlns:p14="http://schemas.microsoft.com/office/powerpoint/2010/main" val="3278150710"/>
      </p:ext>
    </p:extLst>
  </p:cSld>
  <p:clrMapOvr>
    <a:masterClrMapping/>
  </p:clrMapOvr>
  <mc:AlternateContent xmlns:mc="http://schemas.openxmlformats.org/markup-compatibility/2006" xmlns:p14="http://schemas.microsoft.com/office/powerpoint/2010/main">
    <mc:Choice Requires="p14">
      <p:transition spd="slow" p14:dur="1500" advClick="0">
        <p:split orient="vert"/>
      </p:transition>
    </mc:Choice>
    <mc:Fallback xmlns="">
      <p:transition spd="slow" advClick="0">
        <p:split orient="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p:cNvSpPr>
            <a:spLocks noGrp="1"/>
          </p:cNvSpPr>
          <p:nvPr>
            <p:ph type="title"/>
          </p:nvPr>
        </p:nvSpPr>
        <p:spPr>
          <a:xfrm>
            <a:off x="1786313" y="166766"/>
            <a:ext cx="8547967" cy="711200"/>
          </a:xfrm>
        </p:spPr>
        <p:txBody>
          <a:bodyPr rtlCol="0" anchor="t">
            <a:normAutofit/>
          </a:bodyPr>
          <a:lstStyle/>
          <a:p>
            <a:pPr algn="ctr">
              <a:defRPr/>
            </a:pPr>
            <a:r>
              <a:rPr lang="id-ID" altLang="en-US" b="1" dirty="0"/>
              <a:t>SEHAT – KESEHATAN </a:t>
            </a:r>
          </a:p>
        </p:txBody>
      </p:sp>
      <p:sp>
        <p:nvSpPr>
          <p:cNvPr id="11" name="Rectangle 10"/>
          <p:cNvSpPr/>
          <p:nvPr/>
        </p:nvSpPr>
        <p:spPr>
          <a:xfrm>
            <a:off x="111256" y="972577"/>
            <a:ext cx="3923170" cy="838691"/>
          </a:xfrm>
          <a:prstGeom prst="rect">
            <a:avLst/>
          </a:prstGeom>
          <a:solidFill>
            <a:schemeClr val="bg1">
              <a:lumMod val="95000"/>
            </a:schemeClr>
          </a:solidFill>
        </p:spPr>
        <p:txBody>
          <a:bodyPr wrap="square" lIns="68580" tIns="34290" rIns="68580" bIns="34290">
            <a:spAutoFit/>
            <a:scene3d>
              <a:camera prst="orthographicFront"/>
              <a:lightRig rig="soft" dir="t">
                <a:rot lat="0" lon="0" rev="15600000"/>
              </a:lightRig>
            </a:scene3d>
            <a:sp3d extrusionH="57150" prstMaterial="softEdge">
              <a:bevelT w="25400" h="38100"/>
            </a:sp3d>
          </a:bodyPr>
          <a:lstStyle/>
          <a:p>
            <a:pPr algn="ctr">
              <a:defRPr/>
            </a:pPr>
            <a:r>
              <a:rPr lang="id-ID" sz="3200" b="1" dirty="0">
                <a:ln/>
                <a:solidFill>
                  <a:srgbClr val="7030A0"/>
                </a:solidFill>
              </a:rPr>
              <a:t>HAK ASASI</a:t>
            </a:r>
          </a:p>
          <a:p>
            <a:pPr algn="ctr">
              <a:defRPr/>
            </a:pPr>
            <a:r>
              <a:rPr lang="id-ID" b="1" dirty="0">
                <a:ln/>
                <a:solidFill>
                  <a:srgbClr val="7030A0"/>
                </a:solidFill>
              </a:rPr>
              <a:t>Ps 4-8 UU 36/2009</a:t>
            </a:r>
            <a:endParaRPr lang="en-US" b="1" dirty="0">
              <a:ln/>
              <a:solidFill>
                <a:srgbClr val="7030A0"/>
              </a:solidFill>
            </a:endParaRPr>
          </a:p>
        </p:txBody>
      </p:sp>
      <p:sp>
        <p:nvSpPr>
          <p:cNvPr id="12" name="Rectangle 11"/>
          <p:cNvSpPr/>
          <p:nvPr/>
        </p:nvSpPr>
        <p:spPr>
          <a:xfrm>
            <a:off x="8760423" y="1056191"/>
            <a:ext cx="3350923" cy="807913"/>
          </a:xfrm>
          <a:prstGeom prst="rect">
            <a:avLst/>
          </a:prstGeom>
          <a:solidFill>
            <a:schemeClr val="accent6">
              <a:lumMod val="20000"/>
              <a:lumOff val="80000"/>
            </a:schemeClr>
          </a:solidFill>
        </p:spPr>
        <p:txBody>
          <a:bodyPr lIns="68580" tIns="34290" rIns="68580" bIns="34290">
            <a:spAutoFit/>
            <a:scene3d>
              <a:camera prst="orthographicFront"/>
              <a:lightRig rig="soft" dir="t">
                <a:rot lat="0" lon="0" rev="15600000"/>
              </a:lightRig>
            </a:scene3d>
            <a:sp3d extrusionH="57150" prstMaterial="softEdge">
              <a:bevelT w="25400" h="38100"/>
            </a:sp3d>
          </a:bodyPr>
          <a:lstStyle/>
          <a:p>
            <a:pPr algn="ctr">
              <a:defRPr/>
            </a:pPr>
            <a:r>
              <a:rPr lang="id-ID" sz="3200" b="1" dirty="0">
                <a:ln/>
                <a:solidFill>
                  <a:srgbClr val="FF0000"/>
                </a:solidFill>
              </a:rPr>
              <a:t>KEWAJIBAN</a:t>
            </a:r>
          </a:p>
          <a:p>
            <a:pPr algn="ctr">
              <a:defRPr/>
            </a:pPr>
            <a:r>
              <a:rPr lang="id-ID" sz="1600" b="1" dirty="0">
                <a:ln/>
                <a:solidFill>
                  <a:srgbClr val="FF0000"/>
                </a:solidFill>
              </a:rPr>
              <a:t>Ps 9-13 UU 36/2009</a:t>
            </a:r>
            <a:endParaRPr lang="en-US" sz="1600" b="1" dirty="0">
              <a:ln/>
              <a:solidFill>
                <a:srgbClr val="FF0000"/>
              </a:solidFill>
            </a:endParaRPr>
          </a:p>
        </p:txBody>
      </p:sp>
      <p:sp>
        <p:nvSpPr>
          <p:cNvPr id="14" name="Rectangle 13"/>
          <p:cNvSpPr/>
          <p:nvPr/>
        </p:nvSpPr>
        <p:spPr>
          <a:xfrm>
            <a:off x="86553" y="1920127"/>
            <a:ext cx="5970719" cy="4921002"/>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266700" indent="-266700">
              <a:buFont typeface="+mj-lt"/>
              <a:buAutoNum type="alphaLcPeriod"/>
              <a:defRPr/>
            </a:pPr>
            <a:r>
              <a:rPr lang="en-US" sz="2000" b="1" dirty="0" err="1" smtClean="0">
                <a:solidFill>
                  <a:schemeClr val="tx1"/>
                </a:solidFill>
              </a:rPr>
              <a:t>Hak</a:t>
            </a:r>
            <a:r>
              <a:rPr lang="en-US" sz="2000" b="1" dirty="0" smtClean="0">
                <a:solidFill>
                  <a:schemeClr val="tx1"/>
                </a:solidFill>
              </a:rPr>
              <a:t> </a:t>
            </a:r>
            <a:r>
              <a:rPr lang="id-ID" sz="2000" b="1" dirty="0">
                <a:solidFill>
                  <a:schemeClr val="tx1"/>
                </a:solidFill>
              </a:rPr>
              <a:t>atas kesehatan.</a:t>
            </a:r>
          </a:p>
          <a:p>
            <a:pPr marL="266700" indent="-266700">
              <a:buFont typeface="+mj-lt"/>
              <a:buAutoNum type="alphaLcPeriod"/>
              <a:defRPr/>
            </a:pPr>
            <a:r>
              <a:rPr lang="en-US" sz="2000" b="1" dirty="0">
                <a:solidFill>
                  <a:schemeClr val="tx1"/>
                </a:solidFill>
              </a:rPr>
              <a:t>H</a:t>
            </a:r>
            <a:r>
              <a:rPr lang="id-ID" sz="2000" b="1" dirty="0" err="1">
                <a:solidFill>
                  <a:schemeClr val="tx1"/>
                </a:solidFill>
              </a:rPr>
              <a:t>ak</a:t>
            </a:r>
            <a:r>
              <a:rPr lang="id-ID" sz="2000" b="1" dirty="0">
                <a:solidFill>
                  <a:schemeClr val="tx1"/>
                </a:solidFill>
              </a:rPr>
              <a:t> yang sama memperoleh akses sumber daya kesehatan.</a:t>
            </a:r>
          </a:p>
          <a:p>
            <a:pPr marL="266700" indent="-266700">
              <a:buFont typeface="+mj-lt"/>
              <a:buAutoNum type="alphaLcPeriod"/>
              <a:defRPr/>
            </a:pPr>
            <a:r>
              <a:rPr lang="id-ID" sz="2000" b="1" dirty="0">
                <a:solidFill>
                  <a:schemeClr val="tx1"/>
                </a:solidFill>
              </a:rPr>
              <a:t>Hak memperoleh</a:t>
            </a:r>
            <a:r>
              <a:rPr lang="en-US" sz="2000" b="1" dirty="0">
                <a:solidFill>
                  <a:schemeClr val="tx1"/>
                </a:solidFill>
              </a:rPr>
              <a:t> </a:t>
            </a:r>
            <a:r>
              <a:rPr lang="id-ID" sz="2000" b="1" dirty="0">
                <a:solidFill>
                  <a:schemeClr val="tx1"/>
                </a:solidFill>
              </a:rPr>
              <a:t>pelayanan kesehatan yang aman, bermutu, dan terjangkau.</a:t>
            </a:r>
          </a:p>
          <a:p>
            <a:pPr marL="266700" indent="-266700">
              <a:buFont typeface="+mj-lt"/>
              <a:buAutoNum type="alphaLcPeriod"/>
              <a:defRPr/>
            </a:pPr>
            <a:r>
              <a:rPr lang="en-US" sz="2000" b="1" dirty="0" err="1">
                <a:solidFill>
                  <a:schemeClr val="tx1"/>
                </a:solidFill>
              </a:rPr>
              <a:t>Hak</a:t>
            </a:r>
            <a:r>
              <a:rPr lang="en-US" sz="2000" b="1" dirty="0">
                <a:solidFill>
                  <a:schemeClr val="tx1"/>
                </a:solidFill>
              </a:rPr>
              <a:t> </a:t>
            </a:r>
            <a:r>
              <a:rPr lang="id-ID" sz="2000" b="1" dirty="0">
                <a:solidFill>
                  <a:schemeClr val="tx1"/>
                </a:solidFill>
              </a:rPr>
              <a:t>secara </a:t>
            </a:r>
            <a:r>
              <a:rPr lang="id-ID" sz="2000" b="1" dirty="0">
                <a:solidFill>
                  <a:srgbClr val="FF0000"/>
                </a:solidFill>
              </a:rPr>
              <a:t>mandiri dan bertanggung</a:t>
            </a:r>
            <a:r>
              <a:rPr lang="en-US" sz="2000" b="1" dirty="0">
                <a:solidFill>
                  <a:srgbClr val="FF0000"/>
                </a:solidFill>
              </a:rPr>
              <a:t> </a:t>
            </a:r>
            <a:r>
              <a:rPr lang="id-ID" sz="2000" b="1" dirty="0">
                <a:solidFill>
                  <a:srgbClr val="FF0000"/>
                </a:solidFill>
              </a:rPr>
              <a:t>jawab menentukan sendiri pelayanan kesehatan </a:t>
            </a:r>
            <a:r>
              <a:rPr lang="id-ID" sz="2000" b="1" dirty="0">
                <a:solidFill>
                  <a:schemeClr val="tx1"/>
                </a:solidFill>
              </a:rPr>
              <a:t>yang</a:t>
            </a:r>
            <a:r>
              <a:rPr lang="en-US" sz="2000" b="1" dirty="0">
                <a:solidFill>
                  <a:schemeClr val="tx1"/>
                </a:solidFill>
              </a:rPr>
              <a:t> </a:t>
            </a:r>
            <a:r>
              <a:rPr lang="id-ID" sz="2000" b="1" dirty="0">
                <a:solidFill>
                  <a:schemeClr val="tx1"/>
                </a:solidFill>
              </a:rPr>
              <a:t>diperlukan bagi dirinya.</a:t>
            </a:r>
          </a:p>
          <a:p>
            <a:pPr marL="266700" indent="-266700">
              <a:buFont typeface="+mj-lt"/>
              <a:buAutoNum type="alphaLcPeriod"/>
              <a:defRPr/>
            </a:pPr>
            <a:r>
              <a:rPr lang="en-US" sz="2000" b="1" dirty="0" err="1">
                <a:solidFill>
                  <a:schemeClr val="tx1"/>
                </a:solidFill>
              </a:rPr>
              <a:t>Hak</a:t>
            </a:r>
            <a:r>
              <a:rPr lang="en-US" sz="2000" b="1" dirty="0">
                <a:solidFill>
                  <a:schemeClr val="tx1"/>
                </a:solidFill>
              </a:rPr>
              <a:t> </a:t>
            </a:r>
            <a:r>
              <a:rPr lang="id-ID" sz="2000" b="1" dirty="0">
                <a:solidFill>
                  <a:schemeClr val="tx1"/>
                </a:solidFill>
              </a:rPr>
              <a:t>mendapatkan lingkungan yang sehat</a:t>
            </a:r>
            <a:endParaRPr lang="en-US" sz="2000" b="1" dirty="0">
              <a:solidFill>
                <a:schemeClr val="tx1"/>
              </a:solidFill>
            </a:endParaRPr>
          </a:p>
          <a:p>
            <a:pPr marL="266700" indent="-266700">
              <a:buFont typeface="+mj-lt"/>
              <a:buAutoNum type="alphaLcPeriod"/>
              <a:defRPr/>
            </a:pPr>
            <a:r>
              <a:rPr lang="en-US" sz="2000" b="1" dirty="0" err="1">
                <a:solidFill>
                  <a:schemeClr val="tx1"/>
                </a:solidFill>
              </a:rPr>
              <a:t>Hak</a:t>
            </a:r>
            <a:r>
              <a:rPr lang="en-US" sz="2000" b="1" dirty="0">
                <a:solidFill>
                  <a:schemeClr val="tx1"/>
                </a:solidFill>
              </a:rPr>
              <a:t> </a:t>
            </a:r>
            <a:r>
              <a:rPr lang="id-ID" sz="2000" b="1" dirty="0">
                <a:solidFill>
                  <a:schemeClr val="tx1"/>
                </a:solidFill>
              </a:rPr>
              <a:t>mendapatkan</a:t>
            </a:r>
            <a:r>
              <a:rPr lang="id-ID" sz="2000" b="1" dirty="0">
                <a:solidFill>
                  <a:srgbClr val="FF0000"/>
                </a:solidFill>
              </a:rPr>
              <a:t> informasi dan</a:t>
            </a:r>
            <a:r>
              <a:rPr lang="en-US" sz="2000" b="1" dirty="0">
                <a:solidFill>
                  <a:srgbClr val="FF0000"/>
                </a:solidFill>
              </a:rPr>
              <a:t> </a:t>
            </a:r>
            <a:r>
              <a:rPr lang="id-ID" sz="2000" b="1" dirty="0">
                <a:solidFill>
                  <a:srgbClr val="FF0000"/>
                </a:solidFill>
              </a:rPr>
              <a:t>edukasi tentang kesehatan </a:t>
            </a:r>
            <a:endParaRPr lang="en-US" sz="2000" b="1" dirty="0">
              <a:solidFill>
                <a:srgbClr val="FF0000"/>
              </a:solidFill>
            </a:endParaRPr>
          </a:p>
          <a:p>
            <a:pPr marL="266700" indent="-266700">
              <a:buFont typeface="+mj-lt"/>
              <a:buAutoNum type="alphaLcPeriod"/>
              <a:defRPr/>
            </a:pPr>
            <a:r>
              <a:rPr lang="en-US" sz="2000" b="1" dirty="0" err="1">
                <a:solidFill>
                  <a:schemeClr val="tx1"/>
                </a:solidFill>
              </a:rPr>
              <a:t>Hak</a:t>
            </a:r>
            <a:r>
              <a:rPr lang="en-US" sz="2000" b="1" dirty="0">
                <a:solidFill>
                  <a:schemeClr val="tx1"/>
                </a:solidFill>
              </a:rPr>
              <a:t> </a:t>
            </a:r>
            <a:r>
              <a:rPr lang="id-ID" sz="2000" b="1" dirty="0">
                <a:solidFill>
                  <a:schemeClr val="tx1"/>
                </a:solidFill>
              </a:rPr>
              <a:t>memperoleh informasi tentang data</a:t>
            </a:r>
            <a:r>
              <a:rPr lang="en-AU" sz="2000" b="1" dirty="0">
                <a:solidFill>
                  <a:schemeClr val="tx1"/>
                </a:solidFill>
              </a:rPr>
              <a:t> </a:t>
            </a:r>
            <a:r>
              <a:rPr lang="id-ID" sz="2000" b="1" dirty="0">
                <a:solidFill>
                  <a:schemeClr val="tx1"/>
                </a:solidFill>
              </a:rPr>
              <a:t>kesehatan dirinya termasuk tindakan dan pengobatan yang</a:t>
            </a:r>
            <a:r>
              <a:rPr lang="en-US" sz="2000" b="1" dirty="0">
                <a:solidFill>
                  <a:schemeClr val="tx1"/>
                </a:solidFill>
              </a:rPr>
              <a:t> </a:t>
            </a:r>
            <a:r>
              <a:rPr lang="id-ID" sz="2000" b="1" dirty="0">
                <a:solidFill>
                  <a:schemeClr val="tx1"/>
                </a:solidFill>
              </a:rPr>
              <a:t>telah maupun yang akan diterimanya</a:t>
            </a:r>
          </a:p>
        </p:txBody>
      </p:sp>
      <p:sp>
        <p:nvSpPr>
          <p:cNvPr id="15" name="Rectangle 14"/>
          <p:cNvSpPr/>
          <p:nvPr/>
        </p:nvSpPr>
        <p:spPr>
          <a:xfrm>
            <a:off x="6150662" y="1901453"/>
            <a:ext cx="6003982" cy="4939676"/>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266700" indent="-266700">
              <a:buFont typeface="+mj-lt"/>
              <a:buAutoNum type="alphaLcPeriod"/>
              <a:defRPr/>
            </a:pPr>
            <a:r>
              <a:rPr lang="id-ID" sz="2000" b="1" dirty="0" smtClean="0">
                <a:solidFill>
                  <a:schemeClr val="bg1"/>
                </a:solidFill>
              </a:rPr>
              <a:t>Ikut </a:t>
            </a:r>
            <a:r>
              <a:rPr lang="id-ID" sz="2000" b="1" dirty="0">
                <a:solidFill>
                  <a:schemeClr val="bg1"/>
                </a:solidFill>
              </a:rPr>
              <a:t>mewujudkan,</a:t>
            </a:r>
            <a:r>
              <a:rPr lang="en-US" sz="2000" b="1" dirty="0">
                <a:solidFill>
                  <a:schemeClr val="bg1"/>
                </a:solidFill>
              </a:rPr>
              <a:t> </a:t>
            </a:r>
            <a:r>
              <a:rPr lang="fi-FI" sz="2000" b="1" dirty="0">
                <a:solidFill>
                  <a:schemeClr val="bg1"/>
                </a:solidFill>
              </a:rPr>
              <a:t>mempertahankan, dan meningkatkan derajat kesehatan </a:t>
            </a:r>
            <a:r>
              <a:rPr lang="id-ID" sz="2000" b="1" dirty="0">
                <a:solidFill>
                  <a:schemeClr val="bg1"/>
                </a:solidFill>
              </a:rPr>
              <a:t>masyarakat yang setinggi-tingginya</a:t>
            </a:r>
            <a:r>
              <a:rPr lang="en-US" sz="2000" b="1" dirty="0">
                <a:solidFill>
                  <a:schemeClr val="bg1"/>
                </a:solidFill>
              </a:rPr>
              <a:t> (</a:t>
            </a:r>
            <a:r>
              <a:rPr lang="fi-FI" sz="2000" b="1" dirty="0">
                <a:solidFill>
                  <a:schemeClr val="bg1"/>
                </a:solidFill>
              </a:rPr>
              <a:t>pelaksanaannya meliputi UKP, </a:t>
            </a:r>
            <a:r>
              <a:rPr lang="en-US" sz="2000" b="1" dirty="0">
                <a:solidFill>
                  <a:schemeClr val="bg1"/>
                </a:solidFill>
              </a:rPr>
              <a:t>UKM</a:t>
            </a:r>
            <a:r>
              <a:rPr lang="id-ID" sz="2000" b="1" dirty="0">
                <a:solidFill>
                  <a:schemeClr val="bg1"/>
                </a:solidFill>
              </a:rPr>
              <a:t>, dan pembangunan </a:t>
            </a:r>
            <a:r>
              <a:rPr lang="id-ID" sz="2000" b="1" dirty="0" err="1">
                <a:solidFill>
                  <a:schemeClr val="bg1"/>
                </a:solidFill>
              </a:rPr>
              <a:t>berwawasan</a:t>
            </a:r>
            <a:r>
              <a:rPr lang="id-ID" sz="2000" b="1" dirty="0">
                <a:solidFill>
                  <a:schemeClr val="bg1"/>
                </a:solidFill>
              </a:rPr>
              <a:t> kesehatan</a:t>
            </a:r>
            <a:r>
              <a:rPr lang="en-US" sz="2000" b="1" dirty="0">
                <a:solidFill>
                  <a:schemeClr val="bg1"/>
                </a:solidFill>
              </a:rPr>
              <a:t>)</a:t>
            </a:r>
            <a:endParaRPr lang="id-ID" sz="2000" b="1" dirty="0">
              <a:solidFill>
                <a:schemeClr val="bg1"/>
              </a:solidFill>
            </a:endParaRPr>
          </a:p>
          <a:p>
            <a:pPr marL="266700" indent="-266700">
              <a:buFont typeface="+mj-lt"/>
              <a:buAutoNum type="alphaLcPeriod"/>
              <a:defRPr/>
            </a:pPr>
            <a:r>
              <a:rPr lang="id-ID" sz="2000" b="1" dirty="0">
                <a:solidFill>
                  <a:srgbClr val="FF0000"/>
                </a:solidFill>
              </a:rPr>
              <a:t>Menghormati hak orang lain dalam upaya memperoleh lingkungan yang sehat, baik fisik, biologi, maupun sosial.</a:t>
            </a:r>
          </a:p>
          <a:p>
            <a:pPr marL="266700" indent="-266700">
              <a:buFont typeface="+mj-lt"/>
              <a:buAutoNum type="alphaLcPeriod"/>
              <a:defRPr/>
            </a:pPr>
            <a:r>
              <a:rPr lang="id-ID" sz="2000" b="1" dirty="0">
                <a:solidFill>
                  <a:srgbClr val="FF0000"/>
                </a:solidFill>
              </a:rPr>
              <a:t>Berperilaku hidup sehat untuk</a:t>
            </a:r>
            <a:r>
              <a:rPr lang="en-US" sz="2000" b="1" dirty="0">
                <a:solidFill>
                  <a:srgbClr val="FF0000"/>
                </a:solidFill>
              </a:rPr>
              <a:t> </a:t>
            </a:r>
            <a:r>
              <a:rPr lang="fi-FI" sz="2000" b="1" dirty="0">
                <a:solidFill>
                  <a:srgbClr val="FF0000"/>
                </a:solidFill>
              </a:rPr>
              <a:t>mewujudkan, mempertahankan, dan memajukan kesehatan</a:t>
            </a:r>
            <a:r>
              <a:rPr lang="id-ID" sz="2000" b="1" dirty="0">
                <a:solidFill>
                  <a:srgbClr val="FF0000"/>
                </a:solidFill>
              </a:rPr>
              <a:t> yang setinggi-tingginya.</a:t>
            </a:r>
          </a:p>
          <a:p>
            <a:pPr marL="266700" indent="-266700">
              <a:buFont typeface="+mj-lt"/>
              <a:buAutoNum type="alphaLcPeriod"/>
              <a:defRPr/>
            </a:pPr>
            <a:r>
              <a:rPr lang="id-ID" sz="2000" b="1" dirty="0">
                <a:solidFill>
                  <a:srgbClr val="FF0000"/>
                </a:solidFill>
              </a:rPr>
              <a:t> Menjaga dan meningkatkan derajat </a:t>
            </a:r>
            <a:r>
              <a:rPr lang="id-ID" sz="2000" b="1" dirty="0">
                <a:solidFill>
                  <a:schemeClr val="bg1"/>
                </a:solidFill>
              </a:rPr>
              <a:t>kesehatan bagi orang lain yang menjadi tanggung jawabnya.</a:t>
            </a:r>
          </a:p>
          <a:p>
            <a:pPr marL="266700" indent="-266700">
              <a:buFont typeface="+mj-lt"/>
              <a:buAutoNum type="alphaLcPeriod"/>
              <a:defRPr/>
            </a:pPr>
            <a:r>
              <a:rPr lang="id-ID" sz="2000" b="1" dirty="0">
                <a:solidFill>
                  <a:srgbClr val="FF0000"/>
                </a:solidFill>
              </a:rPr>
              <a:t>Turut serta dalam program</a:t>
            </a:r>
            <a:r>
              <a:rPr lang="en-US" sz="2000" b="1" dirty="0">
                <a:solidFill>
                  <a:srgbClr val="FF0000"/>
                </a:solidFill>
              </a:rPr>
              <a:t> </a:t>
            </a:r>
            <a:r>
              <a:rPr lang="id-ID" sz="2000" b="1" dirty="0">
                <a:solidFill>
                  <a:srgbClr val="FF0000"/>
                </a:solidFill>
              </a:rPr>
              <a:t>jaminan kesehatan sosial.</a:t>
            </a:r>
          </a:p>
        </p:txBody>
      </p:sp>
    </p:spTree>
    <p:extLst>
      <p:ext uri="{BB962C8B-B14F-4D97-AF65-F5344CB8AC3E}">
        <p14:creationId xmlns:p14="http://schemas.microsoft.com/office/powerpoint/2010/main" val="343574283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circle(in)">
                                      <p:cBhvr>
                                        <p:cTn id="12" dur="2000"/>
                                        <p:tgtEl>
                                          <p:spTgt spid="1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6" presetClass="entr" presetSubtype="16"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ircle(in)">
                                      <p:cBhvr>
                                        <p:cTn id="17" dur="2000"/>
                                        <p:tgtEl>
                                          <p:spTgt spid="1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circle(in)">
                                      <p:cBhvr>
                                        <p:cTn id="22"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p:cNvSpPr>
            <a:spLocks noGrp="1"/>
          </p:cNvSpPr>
          <p:nvPr>
            <p:ph type="title"/>
          </p:nvPr>
        </p:nvSpPr>
        <p:spPr>
          <a:xfrm>
            <a:off x="7220981" y="215836"/>
            <a:ext cx="4578783" cy="711200"/>
          </a:xfrm>
          <a:solidFill>
            <a:schemeClr val="accent5">
              <a:lumMod val="40000"/>
              <a:lumOff val="60000"/>
            </a:schemeClr>
          </a:solidFill>
        </p:spPr>
        <p:txBody>
          <a:bodyPr rtlCol="0" anchor="t">
            <a:normAutofit fontScale="90000"/>
          </a:bodyPr>
          <a:lstStyle/>
          <a:p>
            <a:pPr>
              <a:defRPr/>
            </a:pPr>
            <a:r>
              <a:rPr lang="id-ID" altLang="en-US" sz="3600" b="1" dirty="0"/>
              <a:t>SEHAT – KESEHATAN </a:t>
            </a:r>
          </a:p>
        </p:txBody>
      </p:sp>
      <p:sp>
        <p:nvSpPr>
          <p:cNvPr id="13" name="Rectangle 12"/>
          <p:cNvSpPr/>
          <p:nvPr/>
        </p:nvSpPr>
        <p:spPr>
          <a:xfrm>
            <a:off x="392704" y="253197"/>
            <a:ext cx="6032494" cy="807913"/>
          </a:xfrm>
          <a:prstGeom prst="rect">
            <a:avLst/>
          </a:prstGeom>
          <a:solidFill>
            <a:schemeClr val="bg1">
              <a:lumMod val="95000"/>
            </a:schemeClr>
          </a:solidFill>
        </p:spPr>
        <p:txBody>
          <a:bodyPr wrap="square" lIns="68580" tIns="34290" rIns="68580" bIns="34290">
            <a:spAutoFit/>
            <a:scene3d>
              <a:camera prst="orthographicFront"/>
              <a:lightRig rig="soft" dir="t">
                <a:rot lat="0" lon="0" rev="15600000"/>
              </a:lightRig>
            </a:scene3d>
            <a:sp3d extrusionH="57150" prstMaterial="softEdge">
              <a:bevelT w="25400" h="38100"/>
            </a:sp3d>
          </a:bodyPr>
          <a:lstStyle/>
          <a:p>
            <a:pPr algn="ctr">
              <a:defRPr/>
            </a:pPr>
            <a:r>
              <a:rPr lang="id-ID" sz="2800" b="1" dirty="0" smtClean="0">
                <a:ln/>
              </a:rPr>
              <a:t>TANGGUNGJAWAB</a:t>
            </a:r>
            <a:r>
              <a:rPr lang="en-US" sz="2800" b="1" dirty="0" smtClean="0">
                <a:ln/>
              </a:rPr>
              <a:t> PEMERINTAH </a:t>
            </a:r>
            <a:endParaRPr lang="id-ID" sz="2800" b="1" dirty="0">
              <a:ln/>
            </a:endParaRPr>
          </a:p>
          <a:p>
            <a:pPr algn="ctr">
              <a:defRPr/>
            </a:pPr>
            <a:r>
              <a:rPr lang="id-ID" sz="2000" b="1" dirty="0">
                <a:ln/>
              </a:rPr>
              <a:t>Ps 14-20 UU 36/2009</a:t>
            </a:r>
            <a:endParaRPr lang="en-US" sz="2000" b="1" dirty="0">
              <a:ln/>
            </a:endParaRPr>
          </a:p>
        </p:txBody>
      </p:sp>
      <p:sp>
        <p:nvSpPr>
          <p:cNvPr id="16" name="Rectangle 15"/>
          <p:cNvSpPr/>
          <p:nvPr/>
        </p:nvSpPr>
        <p:spPr>
          <a:xfrm>
            <a:off x="243280" y="1568609"/>
            <a:ext cx="11743261" cy="49848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541338" indent="-541338">
              <a:lnSpc>
                <a:spcPct val="110000"/>
              </a:lnSpc>
              <a:buFont typeface="+mj-lt"/>
              <a:buAutoNum type="alphaLcPeriod"/>
              <a:defRPr/>
            </a:pPr>
            <a:r>
              <a:rPr lang="en-US" sz="2300" b="1" dirty="0" err="1" smtClean="0">
                <a:solidFill>
                  <a:schemeClr val="tx1"/>
                </a:solidFill>
              </a:rPr>
              <a:t>Merencanakan</a:t>
            </a:r>
            <a:r>
              <a:rPr lang="en-US" sz="2300" b="1" dirty="0">
                <a:solidFill>
                  <a:schemeClr val="tx1"/>
                </a:solidFill>
              </a:rPr>
              <a:t>, </a:t>
            </a:r>
            <a:r>
              <a:rPr lang="en-US" sz="2300" b="1" dirty="0" err="1">
                <a:solidFill>
                  <a:schemeClr val="tx1"/>
                </a:solidFill>
              </a:rPr>
              <a:t>mengatur</a:t>
            </a:r>
            <a:r>
              <a:rPr lang="en-US" sz="2300" b="1" dirty="0">
                <a:solidFill>
                  <a:schemeClr val="tx1"/>
                </a:solidFill>
              </a:rPr>
              <a:t>, </a:t>
            </a:r>
            <a:r>
              <a:rPr lang="en-US" sz="2300" b="1" dirty="0" err="1">
                <a:solidFill>
                  <a:schemeClr val="tx1"/>
                </a:solidFill>
              </a:rPr>
              <a:t>menyelenggarakan</a:t>
            </a:r>
            <a:r>
              <a:rPr lang="en-US" sz="2300" b="1" dirty="0">
                <a:solidFill>
                  <a:schemeClr val="tx1"/>
                </a:solidFill>
              </a:rPr>
              <a:t>, </a:t>
            </a:r>
            <a:r>
              <a:rPr lang="en-US" sz="2300" b="1" dirty="0" err="1">
                <a:solidFill>
                  <a:schemeClr val="tx1"/>
                </a:solidFill>
              </a:rPr>
              <a:t>membina</a:t>
            </a:r>
            <a:r>
              <a:rPr lang="en-US" sz="2300" b="1" dirty="0">
                <a:solidFill>
                  <a:schemeClr val="tx1"/>
                </a:solidFill>
              </a:rPr>
              <a:t>, </a:t>
            </a:r>
            <a:r>
              <a:rPr lang="en-US" sz="2300" b="1" dirty="0" err="1">
                <a:solidFill>
                  <a:schemeClr val="tx1"/>
                </a:solidFill>
              </a:rPr>
              <a:t>dan</a:t>
            </a:r>
            <a:r>
              <a:rPr lang="en-US" sz="2300" b="1" dirty="0">
                <a:solidFill>
                  <a:schemeClr val="tx1"/>
                </a:solidFill>
              </a:rPr>
              <a:t> </a:t>
            </a:r>
            <a:r>
              <a:rPr lang="en-US" sz="2300" b="1" dirty="0" err="1">
                <a:solidFill>
                  <a:schemeClr val="tx1"/>
                </a:solidFill>
              </a:rPr>
              <a:t>mengawasi</a:t>
            </a:r>
            <a:r>
              <a:rPr lang="en-US" sz="2300" b="1" dirty="0">
                <a:solidFill>
                  <a:schemeClr val="tx1"/>
                </a:solidFill>
              </a:rPr>
              <a:t> </a:t>
            </a:r>
            <a:r>
              <a:rPr lang="en-US" sz="2300" b="1" dirty="0" err="1">
                <a:solidFill>
                  <a:schemeClr val="tx1"/>
                </a:solidFill>
              </a:rPr>
              <a:t>penyelenggaraan</a:t>
            </a:r>
            <a:r>
              <a:rPr lang="en-US" sz="2300" b="1" dirty="0">
                <a:solidFill>
                  <a:schemeClr val="tx1"/>
                </a:solidFill>
              </a:rPr>
              <a:t> </a:t>
            </a:r>
            <a:r>
              <a:rPr lang="en-US" sz="2300" b="1" dirty="0" err="1">
                <a:solidFill>
                  <a:schemeClr val="tx1"/>
                </a:solidFill>
              </a:rPr>
              <a:t>upaya</a:t>
            </a:r>
            <a:r>
              <a:rPr lang="en-US" sz="2300" b="1" dirty="0">
                <a:solidFill>
                  <a:schemeClr val="tx1"/>
                </a:solidFill>
              </a:rPr>
              <a:t> </a:t>
            </a:r>
            <a:r>
              <a:rPr lang="en-US" sz="2300" b="1" dirty="0" err="1">
                <a:solidFill>
                  <a:schemeClr val="tx1"/>
                </a:solidFill>
              </a:rPr>
              <a:t>kesehatan</a:t>
            </a:r>
            <a:r>
              <a:rPr lang="en-US" sz="2300" b="1" dirty="0">
                <a:solidFill>
                  <a:schemeClr val="tx1"/>
                </a:solidFill>
              </a:rPr>
              <a:t> yang </a:t>
            </a:r>
            <a:r>
              <a:rPr lang="en-US" sz="2300" b="1" dirty="0" err="1">
                <a:solidFill>
                  <a:schemeClr val="tx1"/>
                </a:solidFill>
              </a:rPr>
              <a:t>merata</a:t>
            </a:r>
            <a:r>
              <a:rPr lang="en-US" sz="2300" b="1" dirty="0">
                <a:solidFill>
                  <a:schemeClr val="tx1"/>
                </a:solidFill>
              </a:rPr>
              <a:t> </a:t>
            </a:r>
            <a:r>
              <a:rPr lang="en-US" sz="2300" b="1" dirty="0" err="1">
                <a:solidFill>
                  <a:schemeClr val="tx1"/>
                </a:solidFill>
              </a:rPr>
              <a:t>dan</a:t>
            </a:r>
            <a:r>
              <a:rPr lang="en-US" sz="2300" b="1" dirty="0">
                <a:solidFill>
                  <a:schemeClr val="tx1"/>
                </a:solidFill>
              </a:rPr>
              <a:t> </a:t>
            </a:r>
            <a:r>
              <a:rPr lang="en-US" sz="2300" b="1" dirty="0" err="1" smtClean="0">
                <a:solidFill>
                  <a:schemeClr val="tx1"/>
                </a:solidFill>
              </a:rPr>
              <a:t>terjangkau</a:t>
            </a:r>
            <a:r>
              <a:rPr lang="en-US" sz="2300" b="1" dirty="0" smtClean="0">
                <a:solidFill>
                  <a:schemeClr val="tx1"/>
                </a:solidFill>
              </a:rPr>
              <a:t>.</a:t>
            </a:r>
          </a:p>
          <a:p>
            <a:pPr marL="541338" indent="-541338">
              <a:lnSpc>
                <a:spcPct val="110000"/>
              </a:lnSpc>
              <a:buFont typeface="+mj-lt"/>
              <a:buAutoNum type="alphaLcPeriod"/>
              <a:defRPr/>
            </a:pPr>
            <a:r>
              <a:rPr lang="en-US" sz="2300" b="1" dirty="0" err="1" smtClean="0">
                <a:solidFill>
                  <a:schemeClr val="tx1"/>
                </a:solidFill>
              </a:rPr>
              <a:t>Tersedianya</a:t>
            </a:r>
            <a:r>
              <a:rPr lang="en-US" sz="2300" b="1" dirty="0" smtClean="0">
                <a:solidFill>
                  <a:schemeClr val="tx1"/>
                </a:solidFill>
              </a:rPr>
              <a:t> </a:t>
            </a:r>
            <a:r>
              <a:rPr lang="en-US" sz="2300" b="1" dirty="0" err="1">
                <a:solidFill>
                  <a:schemeClr val="tx1"/>
                </a:solidFill>
              </a:rPr>
              <a:t>lingkungan</a:t>
            </a:r>
            <a:r>
              <a:rPr lang="en-US" sz="2300" b="1" dirty="0">
                <a:solidFill>
                  <a:schemeClr val="tx1"/>
                </a:solidFill>
              </a:rPr>
              <a:t>, </a:t>
            </a:r>
            <a:r>
              <a:rPr lang="en-US" sz="2300" b="1" dirty="0" err="1">
                <a:solidFill>
                  <a:schemeClr val="tx1"/>
                </a:solidFill>
              </a:rPr>
              <a:t>tatanan</a:t>
            </a:r>
            <a:r>
              <a:rPr lang="en-US" sz="2300" b="1" dirty="0">
                <a:solidFill>
                  <a:schemeClr val="tx1"/>
                </a:solidFill>
              </a:rPr>
              <a:t>, </a:t>
            </a:r>
            <a:r>
              <a:rPr lang="en-US" sz="2300" b="1" dirty="0" err="1">
                <a:solidFill>
                  <a:schemeClr val="tx1"/>
                </a:solidFill>
              </a:rPr>
              <a:t>fasilitas</a:t>
            </a:r>
            <a:r>
              <a:rPr lang="en-US" sz="2300" b="1" dirty="0">
                <a:solidFill>
                  <a:schemeClr val="tx1"/>
                </a:solidFill>
              </a:rPr>
              <a:t> </a:t>
            </a:r>
            <a:r>
              <a:rPr lang="en-US" sz="2300" b="1" dirty="0" err="1">
                <a:solidFill>
                  <a:schemeClr val="tx1"/>
                </a:solidFill>
              </a:rPr>
              <a:t>kesehatan</a:t>
            </a:r>
            <a:r>
              <a:rPr lang="en-US" sz="2300" b="1" dirty="0">
                <a:solidFill>
                  <a:schemeClr val="tx1"/>
                </a:solidFill>
              </a:rPr>
              <a:t> </a:t>
            </a:r>
            <a:r>
              <a:rPr lang="en-US" sz="2300" b="1" dirty="0" err="1">
                <a:solidFill>
                  <a:schemeClr val="tx1"/>
                </a:solidFill>
              </a:rPr>
              <a:t>baik</a:t>
            </a:r>
            <a:r>
              <a:rPr lang="en-US" sz="2300" b="1" dirty="0">
                <a:solidFill>
                  <a:schemeClr val="tx1"/>
                </a:solidFill>
              </a:rPr>
              <a:t> </a:t>
            </a:r>
            <a:r>
              <a:rPr lang="en-US" sz="2300" b="1" dirty="0" err="1">
                <a:solidFill>
                  <a:schemeClr val="tx1"/>
                </a:solidFill>
              </a:rPr>
              <a:t>fisik</a:t>
            </a:r>
            <a:r>
              <a:rPr lang="en-US" sz="2300" b="1" dirty="0">
                <a:solidFill>
                  <a:schemeClr val="tx1"/>
                </a:solidFill>
              </a:rPr>
              <a:t> </a:t>
            </a:r>
            <a:r>
              <a:rPr lang="en-US" sz="2300" b="1" dirty="0" err="1">
                <a:solidFill>
                  <a:schemeClr val="tx1"/>
                </a:solidFill>
              </a:rPr>
              <a:t>maupun</a:t>
            </a:r>
            <a:r>
              <a:rPr lang="en-US" sz="2300" b="1" dirty="0">
                <a:solidFill>
                  <a:schemeClr val="tx1"/>
                </a:solidFill>
              </a:rPr>
              <a:t> </a:t>
            </a:r>
            <a:r>
              <a:rPr lang="en-US" sz="2300" b="1" dirty="0" err="1">
                <a:solidFill>
                  <a:schemeClr val="tx1"/>
                </a:solidFill>
              </a:rPr>
              <a:t>sosial</a:t>
            </a:r>
            <a:r>
              <a:rPr lang="en-US" sz="2300" b="1" dirty="0">
                <a:solidFill>
                  <a:schemeClr val="tx1"/>
                </a:solidFill>
              </a:rPr>
              <a:t> </a:t>
            </a:r>
            <a:r>
              <a:rPr lang="en-US" sz="2300" b="1" dirty="0" err="1">
                <a:solidFill>
                  <a:schemeClr val="tx1"/>
                </a:solidFill>
              </a:rPr>
              <a:t>bagi</a:t>
            </a:r>
            <a:r>
              <a:rPr lang="en-US" sz="2300" b="1" dirty="0">
                <a:solidFill>
                  <a:schemeClr val="tx1"/>
                </a:solidFill>
              </a:rPr>
              <a:t> </a:t>
            </a:r>
            <a:r>
              <a:rPr lang="en-US" sz="2300" b="1" dirty="0" err="1">
                <a:solidFill>
                  <a:schemeClr val="tx1"/>
                </a:solidFill>
              </a:rPr>
              <a:t>masyarakat</a:t>
            </a:r>
            <a:r>
              <a:rPr lang="en-US" sz="2300" b="1" dirty="0">
                <a:solidFill>
                  <a:schemeClr val="tx1"/>
                </a:solidFill>
              </a:rPr>
              <a:t> </a:t>
            </a:r>
            <a:r>
              <a:rPr lang="en-US" sz="2300" b="1" dirty="0" err="1">
                <a:solidFill>
                  <a:schemeClr val="tx1"/>
                </a:solidFill>
              </a:rPr>
              <a:t>untuk</a:t>
            </a:r>
            <a:r>
              <a:rPr lang="en-US" sz="2300" b="1" dirty="0">
                <a:solidFill>
                  <a:schemeClr val="tx1"/>
                </a:solidFill>
              </a:rPr>
              <a:t> </a:t>
            </a:r>
            <a:r>
              <a:rPr lang="en-US" sz="2300" b="1" dirty="0" err="1">
                <a:solidFill>
                  <a:schemeClr val="tx1"/>
                </a:solidFill>
              </a:rPr>
              <a:t>mencapai</a:t>
            </a:r>
            <a:r>
              <a:rPr lang="en-US" sz="2300" b="1" dirty="0">
                <a:solidFill>
                  <a:schemeClr val="tx1"/>
                </a:solidFill>
              </a:rPr>
              <a:t> </a:t>
            </a:r>
            <a:r>
              <a:rPr lang="en-US" sz="2300" b="1" dirty="0" err="1">
                <a:solidFill>
                  <a:schemeClr val="tx1"/>
                </a:solidFill>
              </a:rPr>
              <a:t>derajat</a:t>
            </a:r>
            <a:r>
              <a:rPr lang="en-US" sz="2300" b="1" dirty="0">
                <a:solidFill>
                  <a:schemeClr val="tx1"/>
                </a:solidFill>
              </a:rPr>
              <a:t> </a:t>
            </a:r>
            <a:r>
              <a:rPr lang="en-US" sz="2300" b="1" dirty="0" err="1">
                <a:solidFill>
                  <a:schemeClr val="tx1"/>
                </a:solidFill>
              </a:rPr>
              <a:t>kesehatan</a:t>
            </a:r>
            <a:r>
              <a:rPr lang="en-US" sz="2300" b="1" dirty="0">
                <a:solidFill>
                  <a:schemeClr val="tx1"/>
                </a:solidFill>
              </a:rPr>
              <a:t> yang </a:t>
            </a:r>
            <a:r>
              <a:rPr lang="en-US" sz="2300" b="1" dirty="0" err="1">
                <a:solidFill>
                  <a:schemeClr val="tx1"/>
                </a:solidFill>
              </a:rPr>
              <a:t>setinggi-</a:t>
            </a:r>
            <a:r>
              <a:rPr lang="en-US" sz="2300" b="1" dirty="0" err="1" smtClean="0">
                <a:solidFill>
                  <a:schemeClr val="tx1"/>
                </a:solidFill>
              </a:rPr>
              <a:t>tingginya</a:t>
            </a:r>
            <a:r>
              <a:rPr lang="en-US" sz="2300" b="1" dirty="0" smtClean="0">
                <a:solidFill>
                  <a:schemeClr val="tx1"/>
                </a:solidFill>
              </a:rPr>
              <a:t>.</a:t>
            </a:r>
          </a:p>
          <a:p>
            <a:pPr marL="541338" indent="-541338">
              <a:lnSpc>
                <a:spcPct val="110000"/>
              </a:lnSpc>
              <a:buFont typeface="+mj-lt"/>
              <a:buAutoNum type="alphaLcPeriod"/>
              <a:defRPr/>
            </a:pPr>
            <a:r>
              <a:rPr lang="en-US" sz="2300" b="1" dirty="0" err="1" smtClean="0">
                <a:solidFill>
                  <a:schemeClr val="tx1"/>
                </a:solidFill>
              </a:rPr>
              <a:t>Tersedianya</a:t>
            </a:r>
            <a:r>
              <a:rPr lang="en-US" sz="2300" b="1" dirty="0" smtClean="0">
                <a:solidFill>
                  <a:schemeClr val="tx1"/>
                </a:solidFill>
              </a:rPr>
              <a:t> </a:t>
            </a:r>
            <a:r>
              <a:rPr lang="en-US" sz="2300" b="1" dirty="0" err="1">
                <a:solidFill>
                  <a:schemeClr val="tx1"/>
                </a:solidFill>
              </a:rPr>
              <a:t>sumber</a:t>
            </a:r>
            <a:r>
              <a:rPr lang="en-US" sz="2300" b="1" dirty="0">
                <a:solidFill>
                  <a:schemeClr val="tx1"/>
                </a:solidFill>
              </a:rPr>
              <a:t> </a:t>
            </a:r>
            <a:r>
              <a:rPr lang="en-US" sz="2300" b="1" dirty="0" err="1">
                <a:solidFill>
                  <a:schemeClr val="tx1"/>
                </a:solidFill>
              </a:rPr>
              <a:t>daya</a:t>
            </a:r>
            <a:r>
              <a:rPr lang="en-US" sz="2300" b="1" dirty="0">
                <a:solidFill>
                  <a:schemeClr val="tx1"/>
                </a:solidFill>
              </a:rPr>
              <a:t> di </a:t>
            </a:r>
            <a:r>
              <a:rPr lang="en-US" sz="2300" b="1" dirty="0" err="1">
                <a:solidFill>
                  <a:schemeClr val="tx1"/>
                </a:solidFill>
              </a:rPr>
              <a:t>bidang</a:t>
            </a:r>
            <a:r>
              <a:rPr lang="en-US" sz="2300" b="1" dirty="0">
                <a:solidFill>
                  <a:schemeClr val="tx1"/>
                </a:solidFill>
              </a:rPr>
              <a:t> </a:t>
            </a:r>
            <a:r>
              <a:rPr lang="en-US" sz="2300" b="1" dirty="0" err="1">
                <a:solidFill>
                  <a:schemeClr val="tx1"/>
                </a:solidFill>
              </a:rPr>
              <a:t>kesehatan</a:t>
            </a:r>
            <a:r>
              <a:rPr lang="en-US" sz="2300" b="1" dirty="0">
                <a:solidFill>
                  <a:schemeClr val="tx1"/>
                </a:solidFill>
              </a:rPr>
              <a:t> yang </a:t>
            </a:r>
            <a:r>
              <a:rPr lang="en-US" sz="2300" b="1" dirty="0" err="1">
                <a:solidFill>
                  <a:schemeClr val="tx1"/>
                </a:solidFill>
              </a:rPr>
              <a:t>adil</a:t>
            </a:r>
            <a:r>
              <a:rPr lang="en-US" sz="2300" b="1" dirty="0">
                <a:solidFill>
                  <a:schemeClr val="tx1"/>
                </a:solidFill>
              </a:rPr>
              <a:t> </a:t>
            </a:r>
            <a:r>
              <a:rPr lang="en-US" sz="2300" b="1" dirty="0" err="1">
                <a:solidFill>
                  <a:schemeClr val="tx1"/>
                </a:solidFill>
              </a:rPr>
              <a:t>dan</a:t>
            </a:r>
            <a:r>
              <a:rPr lang="en-US" sz="2300" b="1" dirty="0">
                <a:solidFill>
                  <a:schemeClr val="tx1"/>
                </a:solidFill>
              </a:rPr>
              <a:t> </a:t>
            </a:r>
            <a:r>
              <a:rPr lang="en-US" sz="2300" b="1" dirty="0" err="1">
                <a:solidFill>
                  <a:schemeClr val="tx1"/>
                </a:solidFill>
              </a:rPr>
              <a:t>merata</a:t>
            </a:r>
            <a:r>
              <a:rPr lang="en-US" sz="2300" b="1" dirty="0">
                <a:solidFill>
                  <a:schemeClr val="tx1"/>
                </a:solidFill>
              </a:rPr>
              <a:t> </a:t>
            </a:r>
            <a:r>
              <a:rPr lang="en-US" sz="2300" b="1" dirty="0" err="1">
                <a:solidFill>
                  <a:schemeClr val="tx1"/>
                </a:solidFill>
              </a:rPr>
              <a:t>bagi</a:t>
            </a:r>
            <a:r>
              <a:rPr lang="en-US" sz="2300" b="1" dirty="0">
                <a:solidFill>
                  <a:schemeClr val="tx1"/>
                </a:solidFill>
              </a:rPr>
              <a:t> </a:t>
            </a:r>
            <a:r>
              <a:rPr lang="en-US" sz="2300" b="1" dirty="0" err="1">
                <a:solidFill>
                  <a:schemeClr val="tx1"/>
                </a:solidFill>
              </a:rPr>
              <a:t>seluruh</a:t>
            </a:r>
            <a:r>
              <a:rPr lang="en-US" sz="2300" b="1" dirty="0">
                <a:solidFill>
                  <a:schemeClr val="tx1"/>
                </a:solidFill>
              </a:rPr>
              <a:t> </a:t>
            </a:r>
            <a:r>
              <a:rPr lang="en-US" sz="2300" b="1" dirty="0" err="1">
                <a:solidFill>
                  <a:schemeClr val="tx1"/>
                </a:solidFill>
              </a:rPr>
              <a:t>masyarakat</a:t>
            </a:r>
            <a:r>
              <a:rPr lang="en-US" sz="2300" b="1" dirty="0">
                <a:solidFill>
                  <a:schemeClr val="tx1"/>
                </a:solidFill>
              </a:rPr>
              <a:t> </a:t>
            </a:r>
            <a:endParaRPr lang="en-US" sz="2300" b="1" dirty="0" smtClean="0">
              <a:solidFill>
                <a:schemeClr val="tx1"/>
              </a:solidFill>
            </a:endParaRPr>
          </a:p>
          <a:p>
            <a:pPr marL="541338" indent="-541338">
              <a:lnSpc>
                <a:spcPct val="110000"/>
              </a:lnSpc>
              <a:buFont typeface="+mj-lt"/>
              <a:buAutoNum type="alphaLcPeriod"/>
              <a:defRPr/>
            </a:pPr>
            <a:r>
              <a:rPr lang="en-US" sz="2300" b="1" dirty="0" err="1" smtClean="0">
                <a:solidFill>
                  <a:srgbClr val="FF0000"/>
                </a:solidFill>
              </a:rPr>
              <a:t>Tersedianya</a:t>
            </a:r>
            <a:r>
              <a:rPr lang="en-US" sz="2300" b="1" dirty="0" smtClean="0">
                <a:solidFill>
                  <a:srgbClr val="FF0000"/>
                </a:solidFill>
              </a:rPr>
              <a:t> </a:t>
            </a:r>
            <a:r>
              <a:rPr lang="en-US" sz="2300" b="1" dirty="0" err="1">
                <a:solidFill>
                  <a:srgbClr val="FF0000"/>
                </a:solidFill>
              </a:rPr>
              <a:t>akses</a:t>
            </a:r>
            <a:r>
              <a:rPr lang="en-US" sz="2300" b="1" dirty="0">
                <a:solidFill>
                  <a:srgbClr val="FF0000"/>
                </a:solidFill>
              </a:rPr>
              <a:t> </a:t>
            </a:r>
            <a:r>
              <a:rPr lang="en-US" sz="2300" b="1" dirty="0" err="1">
                <a:solidFill>
                  <a:srgbClr val="FF0000"/>
                </a:solidFill>
              </a:rPr>
              <a:t>terhadap</a:t>
            </a:r>
            <a:r>
              <a:rPr lang="en-US" sz="2300" b="1" dirty="0">
                <a:solidFill>
                  <a:srgbClr val="FF0000"/>
                </a:solidFill>
              </a:rPr>
              <a:t> </a:t>
            </a:r>
            <a:r>
              <a:rPr lang="en-US" sz="2300" b="1" dirty="0" err="1">
                <a:solidFill>
                  <a:srgbClr val="FF0000"/>
                </a:solidFill>
              </a:rPr>
              <a:t>informasi</a:t>
            </a:r>
            <a:r>
              <a:rPr lang="en-US" sz="2300" b="1" dirty="0">
                <a:solidFill>
                  <a:srgbClr val="FF0000"/>
                </a:solidFill>
              </a:rPr>
              <a:t>, </a:t>
            </a:r>
            <a:r>
              <a:rPr lang="en-US" sz="2300" b="1" dirty="0" err="1">
                <a:solidFill>
                  <a:srgbClr val="FF0000"/>
                </a:solidFill>
              </a:rPr>
              <a:t>edukasi</a:t>
            </a:r>
            <a:r>
              <a:rPr lang="en-US" sz="2300" b="1" dirty="0">
                <a:solidFill>
                  <a:srgbClr val="FF0000"/>
                </a:solidFill>
              </a:rPr>
              <a:t>, </a:t>
            </a:r>
            <a:r>
              <a:rPr lang="en-US" sz="2300" b="1" dirty="0" err="1">
                <a:solidFill>
                  <a:srgbClr val="FF0000"/>
                </a:solidFill>
              </a:rPr>
              <a:t>dan</a:t>
            </a:r>
            <a:r>
              <a:rPr lang="en-US" sz="2300" b="1" dirty="0">
                <a:solidFill>
                  <a:srgbClr val="FF0000"/>
                </a:solidFill>
              </a:rPr>
              <a:t> </a:t>
            </a:r>
            <a:r>
              <a:rPr lang="en-US" sz="2300" b="1" dirty="0" err="1">
                <a:solidFill>
                  <a:srgbClr val="FF0000"/>
                </a:solidFill>
              </a:rPr>
              <a:t>fasilitas</a:t>
            </a:r>
            <a:r>
              <a:rPr lang="en-US" sz="2300" b="1" dirty="0">
                <a:solidFill>
                  <a:srgbClr val="FF0000"/>
                </a:solidFill>
              </a:rPr>
              <a:t> </a:t>
            </a:r>
            <a:r>
              <a:rPr lang="en-US" sz="2300" b="1" dirty="0" err="1">
                <a:solidFill>
                  <a:srgbClr val="FF0000"/>
                </a:solidFill>
              </a:rPr>
              <a:t>pelayanan</a:t>
            </a:r>
            <a:r>
              <a:rPr lang="en-US" sz="2300" b="1" dirty="0">
                <a:solidFill>
                  <a:srgbClr val="FF0000"/>
                </a:solidFill>
              </a:rPr>
              <a:t> </a:t>
            </a:r>
            <a:r>
              <a:rPr lang="en-US" sz="2300" b="1" dirty="0" err="1" smtClean="0">
                <a:solidFill>
                  <a:srgbClr val="FF0000"/>
                </a:solidFill>
              </a:rPr>
              <a:t>kesehatan</a:t>
            </a:r>
            <a:r>
              <a:rPr lang="en-US" sz="2300" b="1" dirty="0" smtClean="0">
                <a:solidFill>
                  <a:srgbClr val="FF0000"/>
                </a:solidFill>
              </a:rPr>
              <a:t>.</a:t>
            </a:r>
          </a:p>
          <a:p>
            <a:pPr marL="541338" indent="-541338">
              <a:lnSpc>
                <a:spcPct val="110000"/>
              </a:lnSpc>
              <a:buFont typeface="+mj-lt"/>
              <a:buAutoNum type="alphaLcPeriod"/>
              <a:defRPr/>
            </a:pPr>
            <a:r>
              <a:rPr lang="en-US" sz="2300" b="1" dirty="0" err="1" smtClean="0">
                <a:solidFill>
                  <a:srgbClr val="FF0000"/>
                </a:solidFill>
              </a:rPr>
              <a:t>Memberdayakan</a:t>
            </a:r>
            <a:r>
              <a:rPr lang="en-US" sz="2300" b="1" dirty="0" smtClean="0">
                <a:solidFill>
                  <a:srgbClr val="FF0000"/>
                </a:solidFill>
              </a:rPr>
              <a:t> </a:t>
            </a:r>
            <a:r>
              <a:rPr lang="en-US" sz="2300" b="1" dirty="0" err="1">
                <a:solidFill>
                  <a:srgbClr val="FF0000"/>
                </a:solidFill>
              </a:rPr>
              <a:t>dan</a:t>
            </a:r>
            <a:r>
              <a:rPr lang="en-US" sz="2300" b="1" dirty="0">
                <a:solidFill>
                  <a:srgbClr val="FF0000"/>
                </a:solidFill>
              </a:rPr>
              <a:t> </a:t>
            </a:r>
            <a:r>
              <a:rPr lang="en-US" sz="2300" b="1" dirty="0" err="1">
                <a:solidFill>
                  <a:srgbClr val="FF0000"/>
                </a:solidFill>
              </a:rPr>
              <a:t>mendorong</a:t>
            </a:r>
            <a:r>
              <a:rPr lang="en-US" sz="2300" b="1" dirty="0">
                <a:solidFill>
                  <a:srgbClr val="FF0000"/>
                </a:solidFill>
              </a:rPr>
              <a:t> </a:t>
            </a:r>
            <a:r>
              <a:rPr lang="en-US" sz="2300" b="1" dirty="0" err="1">
                <a:solidFill>
                  <a:srgbClr val="FF0000"/>
                </a:solidFill>
              </a:rPr>
              <a:t>peran</a:t>
            </a:r>
            <a:r>
              <a:rPr lang="en-US" sz="2300" b="1" dirty="0">
                <a:solidFill>
                  <a:srgbClr val="FF0000"/>
                </a:solidFill>
              </a:rPr>
              <a:t> </a:t>
            </a:r>
            <a:r>
              <a:rPr lang="en-US" sz="2300" b="1" dirty="0" err="1">
                <a:solidFill>
                  <a:srgbClr val="FF0000"/>
                </a:solidFill>
              </a:rPr>
              <a:t>aktif</a:t>
            </a:r>
            <a:r>
              <a:rPr lang="en-US" sz="2300" b="1" dirty="0">
                <a:solidFill>
                  <a:srgbClr val="FF0000"/>
                </a:solidFill>
              </a:rPr>
              <a:t> </a:t>
            </a:r>
            <a:r>
              <a:rPr lang="en-US" sz="2300" b="1" dirty="0" err="1">
                <a:solidFill>
                  <a:srgbClr val="FF0000"/>
                </a:solidFill>
              </a:rPr>
              <a:t>masyarakat</a:t>
            </a:r>
            <a:r>
              <a:rPr lang="en-US" sz="2300" b="1" dirty="0">
                <a:solidFill>
                  <a:srgbClr val="FF0000"/>
                </a:solidFill>
              </a:rPr>
              <a:t> </a:t>
            </a:r>
            <a:r>
              <a:rPr lang="en-US" sz="2300" b="1" dirty="0" err="1">
                <a:solidFill>
                  <a:srgbClr val="FF0000"/>
                </a:solidFill>
              </a:rPr>
              <a:t>dalam</a:t>
            </a:r>
            <a:r>
              <a:rPr lang="en-US" sz="2300" b="1" dirty="0">
                <a:solidFill>
                  <a:srgbClr val="FF0000"/>
                </a:solidFill>
              </a:rPr>
              <a:t> </a:t>
            </a:r>
            <a:r>
              <a:rPr lang="en-US" sz="2300" b="1" dirty="0" err="1">
                <a:solidFill>
                  <a:srgbClr val="FF0000"/>
                </a:solidFill>
              </a:rPr>
              <a:t>segala</a:t>
            </a:r>
            <a:r>
              <a:rPr lang="en-US" sz="2300" b="1" dirty="0">
                <a:solidFill>
                  <a:srgbClr val="FF0000"/>
                </a:solidFill>
              </a:rPr>
              <a:t> </a:t>
            </a:r>
            <a:r>
              <a:rPr lang="en-US" sz="2300" b="1" dirty="0" err="1">
                <a:solidFill>
                  <a:srgbClr val="FF0000"/>
                </a:solidFill>
              </a:rPr>
              <a:t>bentuk</a:t>
            </a:r>
            <a:r>
              <a:rPr lang="en-US" sz="2300" b="1" dirty="0">
                <a:solidFill>
                  <a:srgbClr val="FF0000"/>
                </a:solidFill>
              </a:rPr>
              <a:t> </a:t>
            </a:r>
            <a:r>
              <a:rPr lang="en-US" sz="2300" b="1" dirty="0" err="1">
                <a:solidFill>
                  <a:srgbClr val="FF0000"/>
                </a:solidFill>
              </a:rPr>
              <a:t>upaya</a:t>
            </a:r>
            <a:r>
              <a:rPr lang="en-US" sz="2300" b="1" dirty="0">
                <a:solidFill>
                  <a:srgbClr val="FF0000"/>
                </a:solidFill>
              </a:rPr>
              <a:t> </a:t>
            </a:r>
            <a:r>
              <a:rPr lang="en-US" sz="2300" b="1" dirty="0" err="1" smtClean="0">
                <a:solidFill>
                  <a:srgbClr val="FF0000"/>
                </a:solidFill>
              </a:rPr>
              <a:t>kesehatan</a:t>
            </a:r>
            <a:r>
              <a:rPr lang="en-US" sz="2300" b="1" dirty="0" smtClean="0">
                <a:solidFill>
                  <a:schemeClr val="tx1"/>
                </a:solidFill>
              </a:rPr>
              <a:t>.</a:t>
            </a:r>
          </a:p>
          <a:p>
            <a:pPr marL="541338" indent="-541338">
              <a:lnSpc>
                <a:spcPct val="110000"/>
              </a:lnSpc>
              <a:buFont typeface="+mj-lt"/>
              <a:buAutoNum type="alphaLcPeriod"/>
              <a:defRPr/>
            </a:pPr>
            <a:r>
              <a:rPr lang="en-US" sz="2300" b="1" dirty="0" err="1" smtClean="0">
                <a:solidFill>
                  <a:schemeClr val="tx1"/>
                </a:solidFill>
              </a:rPr>
              <a:t>Tersedianya</a:t>
            </a:r>
            <a:r>
              <a:rPr lang="en-US" sz="2300" b="1" dirty="0" smtClean="0">
                <a:solidFill>
                  <a:schemeClr val="tx1"/>
                </a:solidFill>
              </a:rPr>
              <a:t> </a:t>
            </a:r>
            <a:r>
              <a:rPr lang="en-US" sz="2300" b="1" dirty="0" err="1">
                <a:solidFill>
                  <a:schemeClr val="tx1"/>
                </a:solidFill>
              </a:rPr>
              <a:t>segala</a:t>
            </a:r>
            <a:r>
              <a:rPr lang="en-US" sz="2300" b="1" dirty="0">
                <a:solidFill>
                  <a:schemeClr val="tx1"/>
                </a:solidFill>
              </a:rPr>
              <a:t> </a:t>
            </a:r>
            <a:r>
              <a:rPr lang="en-US" sz="2300" b="1" dirty="0" err="1">
                <a:solidFill>
                  <a:schemeClr val="tx1"/>
                </a:solidFill>
              </a:rPr>
              <a:t>bentuk</a:t>
            </a:r>
            <a:r>
              <a:rPr lang="en-US" sz="2300" b="1" dirty="0">
                <a:solidFill>
                  <a:schemeClr val="tx1"/>
                </a:solidFill>
              </a:rPr>
              <a:t> </a:t>
            </a:r>
            <a:r>
              <a:rPr lang="en-US" sz="2300" b="1" dirty="0" err="1">
                <a:solidFill>
                  <a:schemeClr val="tx1"/>
                </a:solidFill>
              </a:rPr>
              <a:t>upaya</a:t>
            </a:r>
            <a:r>
              <a:rPr lang="en-US" sz="2300" b="1" dirty="0">
                <a:solidFill>
                  <a:schemeClr val="tx1"/>
                </a:solidFill>
              </a:rPr>
              <a:t> </a:t>
            </a:r>
            <a:r>
              <a:rPr lang="en-US" sz="2300" b="1" dirty="0" err="1">
                <a:solidFill>
                  <a:schemeClr val="tx1"/>
                </a:solidFill>
              </a:rPr>
              <a:t>kesehatan</a:t>
            </a:r>
            <a:r>
              <a:rPr lang="en-US" sz="2300" b="1" dirty="0">
                <a:solidFill>
                  <a:schemeClr val="tx1"/>
                </a:solidFill>
              </a:rPr>
              <a:t> yang </a:t>
            </a:r>
            <a:r>
              <a:rPr lang="en-US" sz="2300" b="1" dirty="0" err="1">
                <a:solidFill>
                  <a:schemeClr val="tx1"/>
                </a:solidFill>
              </a:rPr>
              <a:t>bermutu</a:t>
            </a:r>
            <a:r>
              <a:rPr lang="en-US" sz="2300" b="1" dirty="0">
                <a:solidFill>
                  <a:schemeClr val="tx1"/>
                </a:solidFill>
              </a:rPr>
              <a:t>, </a:t>
            </a:r>
            <a:r>
              <a:rPr lang="en-US" sz="2300" b="1" dirty="0" err="1">
                <a:solidFill>
                  <a:schemeClr val="tx1"/>
                </a:solidFill>
              </a:rPr>
              <a:t>aman</a:t>
            </a:r>
            <a:r>
              <a:rPr lang="en-US" sz="2300" b="1" dirty="0">
                <a:solidFill>
                  <a:schemeClr val="tx1"/>
                </a:solidFill>
              </a:rPr>
              <a:t>, </a:t>
            </a:r>
            <a:r>
              <a:rPr lang="en-US" sz="2300" b="1" dirty="0" err="1">
                <a:solidFill>
                  <a:schemeClr val="tx1"/>
                </a:solidFill>
              </a:rPr>
              <a:t>efisien</a:t>
            </a:r>
            <a:r>
              <a:rPr lang="en-US" sz="2300" b="1" dirty="0">
                <a:solidFill>
                  <a:schemeClr val="tx1"/>
                </a:solidFill>
              </a:rPr>
              <a:t>, </a:t>
            </a:r>
            <a:r>
              <a:rPr lang="en-US" sz="2300" b="1" dirty="0" err="1">
                <a:solidFill>
                  <a:schemeClr val="tx1"/>
                </a:solidFill>
              </a:rPr>
              <a:t>dan</a:t>
            </a:r>
            <a:r>
              <a:rPr lang="en-US" sz="2300" b="1" dirty="0">
                <a:solidFill>
                  <a:schemeClr val="tx1"/>
                </a:solidFill>
              </a:rPr>
              <a:t> </a:t>
            </a:r>
            <a:r>
              <a:rPr lang="en-US" sz="2300" b="1" dirty="0" err="1" smtClean="0">
                <a:solidFill>
                  <a:schemeClr val="tx1"/>
                </a:solidFill>
              </a:rPr>
              <a:t>terjangkau</a:t>
            </a:r>
            <a:r>
              <a:rPr lang="en-US" sz="2300" b="1" dirty="0" smtClean="0">
                <a:solidFill>
                  <a:schemeClr val="tx1"/>
                </a:solidFill>
              </a:rPr>
              <a:t>.</a:t>
            </a:r>
          </a:p>
          <a:p>
            <a:pPr marL="541338" indent="-541338">
              <a:lnSpc>
                <a:spcPct val="110000"/>
              </a:lnSpc>
              <a:buFont typeface="+mj-lt"/>
              <a:buAutoNum type="alphaLcPeriod"/>
              <a:defRPr/>
            </a:pPr>
            <a:r>
              <a:rPr lang="en-US" sz="2300" b="1" dirty="0" err="1" smtClean="0">
                <a:solidFill>
                  <a:schemeClr val="tx1"/>
                </a:solidFill>
              </a:rPr>
              <a:t>Pelaksanaan</a:t>
            </a:r>
            <a:r>
              <a:rPr lang="en-US" sz="2300" b="1" dirty="0" smtClean="0">
                <a:solidFill>
                  <a:schemeClr val="tx1"/>
                </a:solidFill>
              </a:rPr>
              <a:t> </a:t>
            </a:r>
            <a:r>
              <a:rPr lang="en-US" sz="2300" b="1" dirty="0" err="1">
                <a:solidFill>
                  <a:schemeClr val="tx1"/>
                </a:solidFill>
              </a:rPr>
              <a:t>jaminan</a:t>
            </a:r>
            <a:r>
              <a:rPr lang="en-US" sz="2300" b="1" dirty="0">
                <a:solidFill>
                  <a:schemeClr val="tx1"/>
                </a:solidFill>
              </a:rPr>
              <a:t> </a:t>
            </a:r>
            <a:r>
              <a:rPr lang="en-US" sz="2300" b="1" dirty="0" err="1">
                <a:solidFill>
                  <a:schemeClr val="tx1"/>
                </a:solidFill>
              </a:rPr>
              <a:t>kesehatan</a:t>
            </a:r>
            <a:r>
              <a:rPr lang="en-US" sz="2300" b="1" dirty="0">
                <a:solidFill>
                  <a:schemeClr val="tx1"/>
                </a:solidFill>
              </a:rPr>
              <a:t> </a:t>
            </a:r>
            <a:r>
              <a:rPr lang="en-US" sz="2300" b="1" dirty="0" err="1">
                <a:solidFill>
                  <a:schemeClr val="tx1"/>
                </a:solidFill>
              </a:rPr>
              <a:t>masyarakat</a:t>
            </a:r>
            <a:r>
              <a:rPr lang="en-US" sz="2300" b="1" dirty="0">
                <a:solidFill>
                  <a:schemeClr val="tx1"/>
                </a:solidFill>
              </a:rPr>
              <a:t> </a:t>
            </a:r>
            <a:r>
              <a:rPr lang="en-US" sz="2300" b="1" dirty="0" err="1">
                <a:solidFill>
                  <a:schemeClr val="tx1"/>
                </a:solidFill>
              </a:rPr>
              <a:t>melalui</a:t>
            </a:r>
            <a:r>
              <a:rPr lang="en-US" sz="2300" b="1" dirty="0">
                <a:solidFill>
                  <a:schemeClr val="tx1"/>
                </a:solidFill>
              </a:rPr>
              <a:t> </a:t>
            </a:r>
            <a:r>
              <a:rPr lang="en-US" sz="2300" b="1" dirty="0" err="1">
                <a:solidFill>
                  <a:schemeClr val="tx1"/>
                </a:solidFill>
              </a:rPr>
              <a:t>sistem</a:t>
            </a:r>
            <a:r>
              <a:rPr lang="en-US" sz="2300" b="1" dirty="0">
                <a:solidFill>
                  <a:schemeClr val="tx1"/>
                </a:solidFill>
              </a:rPr>
              <a:t> </a:t>
            </a:r>
            <a:r>
              <a:rPr lang="en-US" sz="2300" b="1" dirty="0" err="1">
                <a:solidFill>
                  <a:schemeClr val="tx1"/>
                </a:solidFill>
              </a:rPr>
              <a:t>jaminan</a:t>
            </a:r>
            <a:r>
              <a:rPr lang="en-US" sz="2300" b="1" dirty="0">
                <a:solidFill>
                  <a:schemeClr val="tx1"/>
                </a:solidFill>
              </a:rPr>
              <a:t> </a:t>
            </a:r>
            <a:r>
              <a:rPr lang="en-US" sz="2300" b="1" dirty="0" err="1">
                <a:solidFill>
                  <a:schemeClr val="tx1"/>
                </a:solidFill>
              </a:rPr>
              <a:t>sosial</a:t>
            </a:r>
            <a:r>
              <a:rPr lang="en-US" sz="2300" b="1" dirty="0">
                <a:solidFill>
                  <a:schemeClr val="tx1"/>
                </a:solidFill>
              </a:rPr>
              <a:t> </a:t>
            </a:r>
            <a:r>
              <a:rPr lang="en-US" sz="2300" b="1" dirty="0" err="1">
                <a:solidFill>
                  <a:schemeClr val="tx1"/>
                </a:solidFill>
              </a:rPr>
              <a:t>nasional</a:t>
            </a:r>
            <a:r>
              <a:rPr lang="en-US" sz="2300" b="1" dirty="0">
                <a:solidFill>
                  <a:schemeClr val="tx1"/>
                </a:solidFill>
              </a:rPr>
              <a:t> </a:t>
            </a:r>
            <a:r>
              <a:rPr lang="en-US" sz="2300" b="1" dirty="0" err="1">
                <a:solidFill>
                  <a:schemeClr val="tx1"/>
                </a:solidFill>
              </a:rPr>
              <a:t>bagi</a:t>
            </a:r>
            <a:r>
              <a:rPr lang="en-US" sz="2300" b="1" dirty="0">
                <a:solidFill>
                  <a:schemeClr val="tx1"/>
                </a:solidFill>
              </a:rPr>
              <a:t> </a:t>
            </a:r>
            <a:r>
              <a:rPr lang="en-US" sz="2300" b="1" dirty="0" err="1">
                <a:solidFill>
                  <a:schemeClr val="tx1"/>
                </a:solidFill>
              </a:rPr>
              <a:t>upaya</a:t>
            </a:r>
            <a:r>
              <a:rPr lang="en-US" sz="2300" b="1" dirty="0">
                <a:solidFill>
                  <a:schemeClr val="tx1"/>
                </a:solidFill>
              </a:rPr>
              <a:t> </a:t>
            </a:r>
            <a:r>
              <a:rPr lang="en-US" sz="2300" b="1" dirty="0" err="1">
                <a:solidFill>
                  <a:schemeClr val="tx1"/>
                </a:solidFill>
              </a:rPr>
              <a:t>kesehatan</a:t>
            </a:r>
            <a:r>
              <a:rPr lang="en-US" sz="2300" b="1" dirty="0">
                <a:solidFill>
                  <a:schemeClr val="tx1"/>
                </a:solidFill>
              </a:rPr>
              <a:t> </a:t>
            </a:r>
            <a:r>
              <a:rPr lang="en-US" sz="2300" b="1" dirty="0" err="1">
                <a:solidFill>
                  <a:schemeClr val="tx1"/>
                </a:solidFill>
              </a:rPr>
              <a:t>perorangan</a:t>
            </a:r>
            <a:r>
              <a:rPr lang="en-US" sz="2300" b="1" dirty="0">
                <a:solidFill>
                  <a:schemeClr val="tx1"/>
                </a:solidFill>
              </a:rPr>
              <a:t>.</a:t>
            </a:r>
          </a:p>
        </p:txBody>
      </p:sp>
    </p:spTree>
    <p:extLst>
      <p:ext uri="{BB962C8B-B14F-4D97-AF65-F5344CB8AC3E}">
        <p14:creationId xmlns:p14="http://schemas.microsoft.com/office/powerpoint/2010/main" val="10502737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2000"/>
                                        <p:tgtEl>
                                          <p:spTgt spid="1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circle(in)">
                                      <p:cBhvr>
                                        <p:cTn id="12"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3558" y="426701"/>
            <a:ext cx="11318807" cy="981687"/>
          </a:xfrm>
        </p:spPr>
        <p:txBody>
          <a:bodyPr>
            <a:noAutofit/>
          </a:bodyPr>
          <a:lstStyle/>
          <a:p>
            <a:pPr marL="0" indent="0">
              <a:lnSpc>
                <a:spcPct val="120000"/>
              </a:lnSpc>
            </a:pPr>
            <a:r>
              <a:rPr lang="id-ID" sz="2500" b="1" dirty="0" smtClean="0">
                <a:solidFill>
                  <a:srgbClr val="FF0000"/>
                </a:solidFill>
              </a:rPr>
              <a:t>UU NOMOR </a:t>
            </a:r>
            <a:r>
              <a:rPr lang="id-ID" sz="2500" b="1" dirty="0">
                <a:solidFill>
                  <a:srgbClr val="FF0000"/>
                </a:solidFill>
              </a:rPr>
              <a:t>52 TAHUN </a:t>
            </a:r>
            <a:r>
              <a:rPr lang="id-ID" sz="2500" b="1" dirty="0" smtClean="0">
                <a:solidFill>
                  <a:srgbClr val="FF0000"/>
                </a:solidFill>
              </a:rPr>
              <a:t>2009 : </a:t>
            </a:r>
            <a:r>
              <a:rPr lang="en-US" sz="2500" b="1" dirty="0" smtClean="0">
                <a:solidFill>
                  <a:srgbClr val="FF0000"/>
                </a:solidFill>
              </a:rPr>
              <a:t/>
            </a:r>
            <a:br>
              <a:rPr lang="en-US" sz="2500" b="1" dirty="0" smtClean="0">
                <a:solidFill>
                  <a:srgbClr val="FF0000"/>
                </a:solidFill>
              </a:rPr>
            </a:br>
            <a:r>
              <a:rPr lang="id-ID" sz="2500" b="1" dirty="0" smtClean="0">
                <a:solidFill>
                  <a:srgbClr val="FF0000"/>
                </a:solidFill>
              </a:rPr>
              <a:t>PERKEMBANGAN </a:t>
            </a:r>
            <a:r>
              <a:rPr lang="id-ID" sz="2500" b="1" dirty="0">
                <a:solidFill>
                  <a:srgbClr val="FF0000"/>
                </a:solidFill>
              </a:rPr>
              <a:t>KEPENDUDUKAN DAN PEMBANGUNAN KELUARGA</a:t>
            </a:r>
          </a:p>
        </p:txBody>
      </p:sp>
      <p:sp>
        <p:nvSpPr>
          <p:cNvPr id="3" name="Content Placeholder 2"/>
          <p:cNvSpPr>
            <a:spLocks noGrp="1"/>
          </p:cNvSpPr>
          <p:nvPr>
            <p:ph idx="1"/>
          </p:nvPr>
        </p:nvSpPr>
        <p:spPr>
          <a:xfrm>
            <a:off x="242813" y="1946337"/>
            <a:ext cx="11655010" cy="4738929"/>
          </a:xfrm>
        </p:spPr>
        <p:txBody>
          <a:bodyPr>
            <a:normAutofit/>
          </a:bodyPr>
          <a:lstStyle/>
          <a:p>
            <a:pPr marL="635000" indent="-635000">
              <a:buFont typeface="Wingdings" charset="2"/>
              <a:buChar char="v"/>
            </a:pPr>
            <a:r>
              <a:rPr lang="id-ID" sz="2800" b="1" dirty="0"/>
              <a:t>Keluarga adalah unit terkecil dalam </a:t>
            </a:r>
            <a:r>
              <a:rPr lang="id-ID" sz="2800" b="1" dirty="0" smtClean="0"/>
              <a:t>masyarakat yang </a:t>
            </a:r>
            <a:r>
              <a:rPr lang="id-ID" sz="2800" b="1" dirty="0"/>
              <a:t>terdiri dari suami istri, atau suami, istri </a:t>
            </a:r>
            <a:r>
              <a:rPr lang="id-ID" sz="2800" b="1" dirty="0" smtClean="0"/>
              <a:t>dan anaknya</a:t>
            </a:r>
            <a:r>
              <a:rPr lang="id-ID" sz="2800" b="1" dirty="0"/>
              <a:t>, atau ayah dan anaknya, atau ibu dan </a:t>
            </a:r>
            <a:r>
              <a:rPr lang="id-ID" sz="2800" b="1" dirty="0" smtClean="0"/>
              <a:t>anaknya</a:t>
            </a:r>
            <a:r>
              <a:rPr lang="id-ID" sz="2800" b="1" dirty="0"/>
              <a:t>. </a:t>
            </a:r>
            <a:r>
              <a:rPr lang="id-ID" sz="2800" b="1" dirty="0" smtClean="0"/>
              <a:t>(Pasal 1)</a:t>
            </a:r>
          </a:p>
          <a:p>
            <a:pPr marL="635000" indent="-635000">
              <a:buFont typeface="Wingdings" charset="2"/>
              <a:buChar char="v"/>
            </a:pPr>
            <a:r>
              <a:rPr lang="id-ID" sz="2800" b="1" dirty="0"/>
              <a:t>Pembangunan keluarga adalah upaya mewujudkan </a:t>
            </a:r>
            <a:r>
              <a:rPr lang="id-ID" sz="2800" b="1" dirty="0" smtClean="0"/>
              <a:t>keluarga berkualitas </a:t>
            </a:r>
            <a:r>
              <a:rPr lang="id-ID" sz="2800" b="1" dirty="0"/>
              <a:t>yang hidup dalam lingkungan </a:t>
            </a:r>
            <a:r>
              <a:rPr lang="id-ID" sz="2800" b="1" dirty="0" smtClean="0"/>
              <a:t>yang </a:t>
            </a:r>
            <a:r>
              <a:rPr lang="id-ID" sz="2800" b="1" dirty="0"/>
              <a:t>sehat. </a:t>
            </a:r>
            <a:endParaRPr lang="id-ID" sz="2800" b="1" dirty="0" smtClean="0"/>
          </a:p>
          <a:p>
            <a:pPr marL="635000" indent="-635000">
              <a:buFont typeface="Wingdings" charset="2"/>
              <a:buChar char="v"/>
            </a:pPr>
            <a:r>
              <a:rPr lang="id-ID" sz="2800" b="1" dirty="0"/>
              <a:t>Kependudukan adalah hal ihwal yang berkaitan </a:t>
            </a:r>
            <a:r>
              <a:rPr lang="id-ID" sz="2800" b="1" dirty="0" smtClean="0"/>
              <a:t>dengan </a:t>
            </a:r>
            <a:r>
              <a:rPr lang="id-ID" sz="2800" b="1" dirty="0"/>
              <a:t>jumlah, struktur, pertumbuhan, persebaran, </a:t>
            </a:r>
            <a:r>
              <a:rPr lang="id-ID" sz="2800" b="1" dirty="0" smtClean="0"/>
              <a:t>mobilitas</a:t>
            </a:r>
            <a:r>
              <a:rPr lang="id-ID" sz="2800" b="1" dirty="0"/>
              <a:t>, penyebaran, kualitas, dan kondisi </a:t>
            </a:r>
            <a:r>
              <a:rPr lang="id-ID" sz="2800" b="1" dirty="0" smtClean="0"/>
              <a:t>kesejahteraan </a:t>
            </a:r>
            <a:r>
              <a:rPr lang="id-ID" sz="2800" b="1" dirty="0"/>
              <a:t>yang menyangkut politik, ekonomi, </a:t>
            </a:r>
            <a:r>
              <a:rPr lang="id-ID" sz="2800" b="1" dirty="0" smtClean="0"/>
              <a:t>sosial </a:t>
            </a:r>
            <a:r>
              <a:rPr lang="id-ID" sz="2800" b="1" dirty="0"/>
              <a:t>budaya, agama serta lingkungan penduduk </a:t>
            </a:r>
            <a:r>
              <a:rPr lang="id-ID" sz="2800" b="1" dirty="0" smtClean="0"/>
              <a:t>setempat (Pasal 1). </a:t>
            </a:r>
          </a:p>
          <a:p>
            <a:pPr>
              <a:buFont typeface="Wingdings" charset="2"/>
              <a:buChar char="v"/>
            </a:pPr>
            <a:endParaRPr lang="id-ID" b="1" dirty="0"/>
          </a:p>
          <a:p>
            <a:pPr>
              <a:buFont typeface="Wingdings" charset="2"/>
              <a:buChar char="v"/>
            </a:pPr>
            <a:endParaRPr lang="id-ID" b="1" dirty="0"/>
          </a:p>
        </p:txBody>
      </p:sp>
    </p:spTree>
    <p:extLst>
      <p:ext uri="{BB962C8B-B14F-4D97-AF65-F5344CB8AC3E}">
        <p14:creationId xmlns:p14="http://schemas.microsoft.com/office/powerpoint/2010/main" val="5239773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ounded Rectangle 15"/>
          <p:cNvSpPr/>
          <p:nvPr/>
        </p:nvSpPr>
        <p:spPr bwMode="auto">
          <a:xfrm>
            <a:off x="2477283" y="4840292"/>
            <a:ext cx="7525556" cy="866775"/>
          </a:xfrm>
          <a:prstGeom prst="roundRect">
            <a:avLst/>
          </a:prstGeom>
          <a:solidFill>
            <a:schemeClr val="accent1"/>
          </a:solidFill>
          <a:ln w="9525" cap="flat" cmpd="sng" algn="ctr">
            <a:solidFill>
              <a:srgbClr val="13357B"/>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en-US" sz="1800" b="0" i="0" u="none" strike="noStrike" cap="none" normalizeH="0" baseline="0" smtClean="0">
              <a:ln>
                <a:noFill/>
              </a:ln>
              <a:solidFill>
                <a:schemeClr val="tx1"/>
              </a:solidFill>
              <a:effectLst/>
              <a:latin typeface="Arial" pitchFamily="34" charset="0"/>
              <a:ea typeface="SimSun" pitchFamily="2" charset="-122"/>
            </a:endParaRPr>
          </a:p>
        </p:txBody>
      </p:sp>
      <p:grpSp>
        <p:nvGrpSpPr>
          <p:cNvPr id="16385" name="Group 15"/>
          <p:cNvGrpSpPr>
            <a:grpSpLocks/>
          </p:cNvGrpSpPr>
          <p:nvPr/>
        </p:nvGrpSpPr>
        <p:grpSpPr bwMode="auto">
          <a:xfrm>
            <a:off x="1178243" y="112718"/>
            <a:ext cx="10233955" cy="6613983"/>
            <a:chOff x="-48305" y="147706"/>
            <a:chExt cx="9428185" cy="6614666"/>
          </a:xfrm>
        </p:grpSpPr>
        <p:sp>
          <p:nvSpPr>
            <p:cNvPr id="2" name="Oval 7"/>
            <p:cNvSpPr>
              <a:spLocks noChangeArrowheads="1"/>
            </p:cNvSpPr>
            <p:nvPr/>
          </p:nvSpPr>
          <p:spPr bwMode="auto">
            <a:xfrm>
              <a:off x="2366034" y="147706"/>
              <a:ext cx="4759654" cy="562688"/>
            </a:xfrm>
            <a:prstGeom prst="ellipse">
              <a:avLst/>
            </a:prstGeom>
            <a:solidFill>
              <a:srgbClr val="FF0000"/>
            </a:solidFill>
            <a:ln w="28575" cap="sq">
              <a:noFill/>
              <a:round/>
              <a:headEnd type="none" w="sm" len="sm"/>
              <a:tailEnd type="none" w="sm" len="sm"/>
            </a:ln>
            <a:effectLst>
              <a:glow rad="139700">
                <a:schemeClr val="accent1">
                  <a:satMod val="175000"/>
                  <a:alpha val="40000"/>
                </a:schemeClr>
              </a:glow>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prst="angle"/>
            </a:sp3d>
          </p:spPr>
          <p:txBody>
            <a:bodyPr>
              <a:spAutoFit/>
            </a:bodyPr>
            <a:lstStyle/>
            <a:p>
              <a:pPr algn="ctr">
                <a:defRPr/>
              </a:pPr>
              <a:r>
                <a:rPr lang="en-US" sz="2000" b="1" dirty="0">
                  <a:solidFill>
                    <a:schemeClr val="accent3">
                      <a:lumMod val="20000"/>
                      <a:lumOff val="80000"/>
                    </a:schemeClr>
                  </a:solidFill>
                  <a:latin typeface="Arial" panose="020B0604020202020204" pitchFamily="34" charset="0"/>
                  <a:cs typeface="Arial" panose="020B0604020202020204" pitchFamily="34" charset="0"/>
                </a:rPr>
                <a:t>VISI DAN MISI PRESIDEN </a:t>
              </a:r>
            </a:p>
          </p:txBody>
        </p:sp>
        <p:sp>
          <p:nvSpPr>
            <p:cNvPr id="3" name="Rectangle 2"/>
            <p:cNvSpPr/>
            <p:nvPr/>
          </p:nvSpPr>
          <p:spPr>
            <a:xfrm>
              <a:off x="1718322" y="2456792"/>
              <a:ext cx="5993794" cy="771756"/>
            </a:xfrm>
            <a:prstGeom prst="rect">
              <a:avLst/>
            </a:prstGeom>
            <a:solidFill>
              <a:schemeClr val="accent3">
                <a:lumMod val="75000"/>
              </a:schemeClr>
            </a:solidFill>
          </p:spPr>
          <p:style>
            <a:lnRef idx="0">
              <a:schemeClr val="accent3"/>
            </a:lnRef>
            <a:fillRef idx="3">
              <a:schemeClr val="accent3"/>
            </a:fillRef>
            <a:effectRef idx="3">
              <a:schemeClr val="accent3"/>
            </a:effectRef>
            <a:fontRef idx="minor">
              <a:schemeClr val="lt1"/>
            </a:fontRef>
          </p:style>
          <p:txBody>
            <a:bodyPr anchor="ct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a:r>
                <a:rPr lang="en-US" altLang="en-US" b="1" dirty="0">
                  <a:latin typeface="Calibri" charset="0"/>
                  <a:ea typeface="Calibri" charset="0"/>
                  <a:cs typeface="Calibri" charset="0"/>
                </a:rPr>
                <a:t>9 AGENDA PRIORITAS (NAWA CITA)</a:t>
              </a:r>
            </a:p>
            <a:p>
              <a:pPr algn="ctr"/>
              <a:r>
                <a:rPr lang="en-US" altLang="en-US" b="1" dirty="0">
                  <a:latin typeface="Calibri" charset="0"/>
                  <a:ea typeface="Calibri" charset="0"/>
                  <a:cs typeface="Calibri" charset="0"/>
                </a:rPr>
                <a:t>Agenda </a:t>
              </a:r>
              <a:r>
                <a:rPr lang="en-US" altLang="en-US" b="1" dirty="0" err="1">
                  <a:latin typeface="Calibri" charset="0"/>
                  <a:ea typeface="Calibri" charset="0"/>
                  <a:cs typeface="Calibri" charset="0"/>
                </a:rPr>
                <a:t>ke</a:t>
              </a:r>
              <a:r>
                <a:rPr lang="en-US" altLang="en-US" b="1" dirty="0">
                  <a:latin typeface="Calibri" charset="0"/>
                  <a:ea typeface="Calibri" charset="0"/>
                  <a:cs typeface="Calibri" charset="0"/>
                </a:rPr>
                <a:t> 5: </a:t>
              </a:r>
              <a:r>
                <a:rPr lang="en-US" altLang="en-US" b="1" dirty="0" err="1">
                  <a:latin typeface="Calibri" charset="0"/>
                  <a:ea typeface="Calibri" charset="0"/>
                  <a:cs typeface="Calibri" charset="0"/>
                </a:rPr>
                <a:t>Meningkatkan</a:t>
              </a:r>
              <a:r>
                <a:rPr lang="en-US" altLang="en-US" b="1" dirty="0">
                  <a:latin typeface="Calibri" charset="0"/>
                  <a:ea typeface="Calibri" charset="0"/>
                  <a:cs typeface="Calibri" charset="0"/>
                </a:rPr>
                <a:t> </a:t>
              </a:r>
              <a:r>
                <a:rPr lang="en-US" altLang="en-US" b="1" dirty="0" err="1">
                  <a:latin typeface="Calibri" charset="0"/>
                  <a:ea typeface="Calibri" charset="0"/>
                  <a:cs typeface="Calibri" charset="0"/>
                </a:rPr>
                <a:t>kualitas</a:t>
              </a:r>
              <a:r>
                <a:rPr lang="en-US" altLang="en-US" b="1" dirty="0">
                  <a:latin typeface="Calibri" charset="0"/>
                  <a:ea typeface="Calibri" charset="0"/>
                  <a:cs typeface="Calibri" charset="0"/>
                </a:rPr>
                <a:t> </a:t>
              </a:r>
              <a:r>
                <a:rPr lang="en-US" altLang="en-US" b="1" dirty="0" err="1">
                  <a:latin typeface="Calibri" charset="0"/>
                  <a:ea typeface="Calibri" charset="0"/>
                  <a:cs typeface="Calibri" charset="0"/>
                </a:rPr>
                <a:t>Hidup</a:t>
              </a:r>
              <a:r>
                <a:rPr lang="en-US" altLang="en-US" b="1" dirty="0">
                  <a:latin typeface="Calibri" charset="0"/>
                  <a:ea typeface="Calibri" charset="0"/>
                  <a:cs typeface="Calibri" charset="0"/>
                </a:rPr>
                <a:t> </a:t>
              </a:r>
              <a:r>
                <a:rPr lang="en-US" altLang="en-US" b="1" dirty="0" err="1">
                  <a:latin typeface="Calibri" charset="0"/>
                  <a:ea typeface="Calibri" charset="0"/>
                  <a:cs typeface="Calibri" charset="0"/>
                </a:rPr>
                <a:t>Manusia</a:t>
              </a:r>
              <a:r>
                <a:rPr lang="en-US" altLang="en-US" b="1" dirty="0">
                  <a:latin typeface="Calibri" charset="0"/>
                  <a:ea typeface="Calibri" charset="0"/>
                  <a:cs typeface="Calibri" charset="0"/>
                </a:rPr>
                <a:t> Indonesia</a:t>
              </a:r>
              <a:endParaRPr lang="id-ID" altLang="en-US" b="1" dirty="0">
                <a:latin typeface="Calibri" charset="0"/>
                <a:ea typeface="Calibri" charset="0"/>
                <a:cs typeface="Calibri" charset="0"/>
              </a:endParaRPr>
            </a:p>
          </p:txBody>
        </p:sp>
        <p:sp>
          <p:nvSpPr>
            <p:cNvPr id="4" name="Rectangle 3"/>
            <p:cNvSpPr/>
            <p:nvPr/>
          </p:nvSpPr>
          <p:spPr>
            <a:xfrm>
              <a:off x="1603361" y="1067830"/>
              <a:ext cx="6084304" cy="1057154"/>
            </a:xfrm>
            <a:prstGeom prst="rect">
              <a:avLst/>
            </a:prstGeom>
            <a:solidFill>
              <a:srgbClr val="D5FB82"/>
            </a:solidFill>
          </p:spPr>
          <p:style>
            <a:lnRef idx="0">
              <a:schemeClr val="accent4"/>
            </a:lnRef>
            <a:fillRef idx="3">
              <a:schemeClr val="accent4"/>
            </a:fillRef>
            <a:effectRef idx="3">
              <a:schemeClr val="accent4"/>
            </a:effectRef>
            <a:fontRef idx="minor">
              <a:schemeClr val="lt1"/>
            </a:fontRef>
          </p:style>
          <p:txBody>
            <a:bodyPr anchor="ct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a:r>
                <a:rPr lang="id-ID" altLang="en-US" sz="2000" b="1" dirty="0">
                  <a:solidFill>
                    <a:schemeClr val="bg1"/>
                  </a:solidFill>
                  <a:latin typeface="Calibri" charset="0"/>
                  <a:ea typeface="Calibri" charset="0"/>
                  <a:cs typeface="Calibri" charset="0"/>
                </a:rPr>
                <a:t>TRISAKTI:</a:t>
              </a:r>
              <a:endParaRPr lang="id-ID" altLang="en-US" sz="1600" b="1" dirty="0">
                <a:solidFill>
                  <a:schemeClr val="bg1"/>
                </a:solidFill>
                <a:latin typeface="Calibri" charset="0"/>
                <a:ea typeface="Calibri" charset="0"/>
                <a:cs typeface="Calibri" charset="0"/>
              </a:endParaRPr>
            </a:p>
            <a:p>
              <a:pPr algn="ctr"/>
              <a:r>
                <a:rPr lang="id-ID" altLang="en-US" sz="2000" b="1" dirty="0">
                  <a:solidFill>
                    <a:schemeClr val="bg1"/>
                  </a:solidFill>
                  <a:latin typeface="Calibri" charset="0"/>
                  <a:ea typeface="Calibri" charset="0"/>
                  <a:cs typeface="Calibri" charset="0"/>
                </a:rPr>
                <a:t>Mandiri di bidang ekonomi</a:t>
              </a:r>
              <a:r>
                <a:rPr lang="en-US" altLang="en-US" sz="2000" b="1" dirty="0">
                  <a:solidFill>
                    <a:schemeClr val="bg1"/>
                  </a:solidFill>
                  <a:latin typeface="Calibri" charset="0"/>
                  <a:ea typeface="Calibri" charset="0"/>
                  <a:cs typeface="Calibri" charset="0"/>
                </a:rPr>
                <a:t>; </a:t>
              </a:r>
              <a:r>
                <a:rPr lang="id-ID" altLang="en-US" sz="2000" b="1" dirty="0">
                  <a:solidFill>
                    <a:schemeClr val="bg1"/>
                  </a:solidFill>
                  <a:latin typeface="Calibri" charset="0"/>
                  <a:ea typeface="Calibri" charset="0"/>
                  <a:cs typeface="Calibri" charset="0"/>
                </a:rPr>
                <a:t>Berdaulat di bidang politik</a:t>
              </a:r>
              <a:r>
                <a:rPr lang="en-US" altLang="en-US" sz="2000" b="1" dirty="0">
                  <a:solidFill>
                    <a:schemeClr val="bg1"/>
                  </a:solidFill>
                  <a:latin typeface="Calibri" charset="0"/>
                  <a:ea typeface="Calibri" charset="0"/>
                  <a:cs typeface="Calibri" charset="0"/>
                </a:rPr>
                <a:t>; </a:t>
              </a:r>
              <a:r>
                <a:rPr lang="id-ID" altLang="en-US" sz="2000" b="1" dirty="0" err="1">
                  <a:solidFill>
                    <a:schemeClr val="bg1"/>
                  </a:solidFill>
                  <a:latin typeface="Calibri" charset="0"/>
                  <a:ea typeface="Calibri" charset="0"/>
                  <a:cs typeface="Calibri" charset="0"/>
                </a:rPr>
                <a:t>Berkepribadian</a:t>
              </a:r>
              <a:r>
                <a:rPr lang="id-ID" altLang="en-US" sz="2000" b="1" dirty="0">
                  <a:solidFill>
                    <a:schemeClr val="bg1"/>
                  </a:solidFill>
                  <a:latin typeface="Calibri" charset="0"/>
                  <a:ea typeface="Calibri" charset="0"/>
                  <a:cs typeface="Calibri" charset="0"/>
                </a:rPr>
                <a:t> </a:t>
              </a:r>
              <a:r>
                <a:rPr lang="id-ID" altLang="en-US" sz="2000" b="1" dirty="0" err="1">
                  <a:solidFill>
                    <a:schemeClr val="bg1"/>
                  </a:solidFill>
                  <a:latin typeface="Calibri" charset="0"/>
                  <a:ea typeface="Calibri" charset="0"/>
                  <a:cs typeface="Calibri" charset="0"/>
                </a:rPr>
                <a:t>dlm</a:t>
              </a:r>
              <a:r>
                <a:rPr lang="id-ID" altLang="en-US" sz="2000" b="1" dirty="0">
                  <a:solidFill>
                    <a:schemeClr val="bg1"/>
                  </a:solidFill>
                  <a:latin typeface="Calibri" charset="0"/>
                  <a:ea typeface="Calibri" charset="0"/>
                  <a:cs typeface="Calibri" charset="0"/>
                </a:rPr>
                <a:t> budaya</a:t>
              </a:r>
            </a:p>
          </p:txBody>
        </p:sp>
        <p:sp>
          <p:nvSpPr>
            <p:cNvPr id="5" name="Rectangle 4"/>
            <p:cNvSpPr/>
            <p:nvPr/>
          </p:nvSpPr>
          <p:spPr>
            <a:xfrm>
              <a:off x="3712191" y="3602223"/>
              <a:ext cx="2000251" cy="649332"/>
            </a:xfrm>
            <a:prstGeom prst="rect">
              <a:avLst/>
            </a:prstGeom>
            <a:solidFill>
              <a:schemeClr val="bg2">
                <a:lumMod val="60000"/>
                <a:lumOff val="40000"/>
              </a:schemeClr>
            </a:solidFill>
          </p:spPr>
          <p:style>
            <a:lnRef idx="0">
              <a:schemeClr val="accent5"/>
            </a:lnRef>
            <a:fillRef idx="3">
              <a:schemeClr val="accent5"/>
            </a:fillRef>
            <a:effectRef idx="3">
              <a:schemeClr val="accent5"/>
            </a:effectRef>
            <a:fontRef idx="minor">
              <a:schemeClr val="lt1"/>
            </a:fontRef>
          </p:style>
          <p:txBody>
            <a:bodyPr anchor="ctr"/>
            <a:lstStyle/>
            <a:p>
              <a:pPr algn="ctr">
                <a:defRPr/>
              </a:pPr>
              <a:r>
                <a:rPr lang="en-US" sz="1600" b="1" dirty="0">
                  <a:solidFill>
                    <a:schemeClr val="tx1"/>
                  </a:solidFill>
                  <a:cs typeface="Calibri" pitchFamily="34" charset="0"/>
                </a:rPr>
                <a:t>PROGRAM INDONESIA SEHAT</a:t>
              </a:r>
            </a:p>
          </p:txBody>
        </p:sp>
        <p:sp>
          <p:nvSpPr>
            <p:cNvPr id="6" name="Rectangle 5"/>
            <p:cNvSpPr/>
            <p:nvPr/>
          </p:nvSpPr>
          <p:spPr>
            <a:xfrm>
              <a:off x="1108529" y="3585889"/>
              <a:ext cx="2355711" cy="630070"/>
            </a:xfrm>
            <a:prstGeom prst="rect">
              <a:avLst/>
            </a:prstGeom>
            <a:solidFill>
              <a:schemeClr val="accent1">
                <a:lumMod val="60000"/>
                <a:lumOff val="40000"/>
              </a:schemeClr>
            </a:solidFill>
          </p:spPr>
          <p:style>
            <a:lnRef idx="0">
              <a:schemeClr val="accent5"/>
            </a:lnRef>
            <a:fillRef idx="3">
              <a:schemeClr val="accent5"/>
            </a:fillRef>
            <a:effectRef idx="3">
              <a:schemeClr val="accent5"/>
            </a:effectRef>
            <a:fontRef idx="minor">
              <a:schemeClr val="lt1"/>
            </a:fontRef>
          </p:style>
          <p:txBody>
            <a:bodyPr anchor="ctr"/>
            <a:lstStyle/>
            <a:p>
              <a:pPr algn="ctr">
                <a:defRPr/>
              </a:pPr>
              <a:r>
                <a:rPr lang="en-US" sz="1400" b="1" dirty="0">
                  <a:solidFill>
                    <a:schemeClr val="bg1"/>
                  </a:solidFill>
                  <a:cs typeface="Calibri" pitchFamily="34" charset="0"/>
                </a:rPr>
                <a:t>PROGRAM INDONESIA PINTAR </a:t>
              </a:r>
            </a:p>
          </p:txBody>
        </p:sp>
        <p:sp>
          <p:nvSpPr>
            <p:cNvPr id="7" name="Rectangle 6"/>
            <p:cNvSpPr/>
            <p:nvPr/>
          </p:nvSpPr>
          <p:spPr>
            <a:xfrm>
              <a:off x="5896422" y="3554082"/>
              <a:ext cx="2513300" cy="662090"/>
            </a:xfrm>
            <a:prstGeom prst="rect">
              <a:avLst/>
            </a:prstGeom>
            <a:solidFill>
              <a:schemeClr val="accent1">
                <a:lumMod val="60000"/>
                <a:lumOff val="40000"/>
              </a:schemeClr>
            </a:solidFill>
          </p:spPr>
          <p:style>
            <a:lnRef idx="0">
              <a:schemeClr val="accent5"/>
            </a:lnRef>
            <a:fillRef idx="3">
              <a:schemeClr val="accent5"/>
            </a:fillRef>
            <a:effectRef idx="3">
              <a:schemeClr val="accent5"/>
            </a:effectRef>
            <a:fontRef idx="minor">
              <a:schemeClr val="lt1"/>
            </a:fontRef>
          </p:style>
          <p:txBody>
            <a:bodyPr anchor="ctr"/>
            <a:lstStyle/>
            <a:p>
              <a:pPr algn="ctr">
                <a:defRPr/>
              </a:pPr>
              <a:r>
                <a:rPr lang="en-US" sz="1300" b="1" dirty="0">
                  <a:solidFill>
                    <a:schemeClr val="bg1"/>
                  </a:solidFill>
                  <a:cs typeface="Calibri" pitchFamily="34" charset="0"/>
                </a:rPr>
                <a:t>PROGRAM INDONESIA KERJA </a:t>
              </a:r>
            </a:p>
            <a:p>
              <a:pPr algn="ctr">
                <a:defRPr/>
              </a:pPr>
              <a:r>
                <a:rPr lang="en-US" sz="1300" b="1" dirty="0">
                  <a:solidFill>
                    <a:schemeClr val="bg1"/>
                  </a:solidFill>
                  <a:cs typeface="Calibri" pitchFamily="34" charset="0"/>
                </a:rPr>
                <a:t>PROGRAM INDONESIA SEJAHTERA </a:t>
              </a:r>
            </a:p>
          </p:txBody>
        </p:sp>
        <p:sp>
          <p:nvSpPr>
            <p:cNvPr id="8" name="Rectangle 7"/>
            <p:cNvSpPr/>
            <p:nvPr/>
          </p:nvSpPr>
          <p:spPr>
            <a:xfrm>
              <a:off x="3668633" y="4939896"/>
              <a:ext cx="2043809" cy="581025"/>
            </a:xfrm>
            <a:prstGeom prst="rect">
              <a:avLst/>
            </a:prstGeom>
            <a:solidFill>
              <a:schemeClr val="bg2">
                <a:lumMod val="60000"/>
                <a:lumOff val="40000"/>
              </a:schemeClr>
            </a:solidFill>
          </p:spPr>
          <p:style>
            <a:lnRef idx="0">
              <a:schemeClr val="accent5"/>
            </a:lnRef>
            <a:fillRef idx="3">
              <a:schemeClr val="accent5"/>
            </a:fillRef>
            <a:effectRef idx="3">
              <a:schemeClr val="accent5"/>
            </a:effectRef>
            <a:fontRef idx="minor">
              <a:schemeClr val="lt1"/>
            </a:fontRef>
          </p:style>
          <p:txBody>
            <a:bodyPr anchor="ctr"/>
            <a:lstStyle/>
            <a:p>
              <a:pPr algn="ctr">
                <a:defRPr/>
              </a:pPr>
              <a:r>
                <a:rPr lang="en-US" b="1" dirty="0">
                  <a:solidFill>
                    <a:schemeClr val="tx1"/>
                  </a:solidFill>
                  <a:cs typeface="Calibri" pitchFamily="34" charset="0"/>
                </a:rPr>
                <a:t>PENGUATAN YANKES</a:t>
              </a:r>
            </a:p>
          </p:txBody>
        </p:sp>
        <p:sp>
          <p:nvSpPr>
            <p:cNvPr id="9" name="Rectangle 8"/>
            <p:cNvSpPr/>
            <p:nvPr/>
          </p:nvSpPr>
          <p:spPr>
            <a:xfrm>
              <a:off x="1199208" y="4971922"/>
              <a:ext cx="2013843" cy="581026"/>
            </a:xfrm>
            <a:prstGeom prst="rect">
              <a:avLst/>
            </a:prstGeom>
            <a:solidFill>
              <a:schemeClr val="bg2">
                <a:lumMod val="60000"/>
                <a:lumOff val="40000"/>
              </a:schemeClr>
            </a:solidFill>
          </p:spPr>
          <p:style>
            <a:lnRef idx="0">
              <a:schemeClr val="accent5"/>
            </a:lnRef>
            <a:fillRef idx="3">
              <a:schemeClr val="accent5"/>
            </a:fillRef>
            <a:effectRef idx="3">
              <a:schemeClr val="accent5"/>
            </a:effectRef>
            <a:fontRef idx="minor">
              <a:schemeClr val="lt1"/>
            </a:fontRef>
          </p:style>
          <p:txBody>
            <a:bodyPr anchor="ctr"/>
            <a:lstStyle/>
            <a:p>
              <a:pPr algn="ctr">
                <a:defRPr/>
              </a:pPr>
              <a:r>
                <a:rPr lang="en-US" b="1" dirty="0">
                  <a:solidFill>
                    <a:schemeClr val="tx1"/>
                  </a:solidFill>
                  <a:cs typeface="Calibri" pitchFamily="34" charset="0"/>
                </a:rPr>
                <a:t>PARADIGMA SEHAT</a:t>
              </a:r>
            </a:p>
          </p:txBody>
        </p:sp>
        <p:sp>
          <p:nvSpPr>
            <p:cNvPr id="10" name="Rectangle 9"/>
            <p:cNvSpPr/>
            <p:nvPr/>
          </p:nvSpPr>
          <p:spPr>
            <a:xfrm>
              <a:off x="6079709" y="4971922"/>
              <a:ext cx="2100959" cy="581024"/>
            </a:xfrm>
            <a:prstGeom prst="rect">
              <a:avLst/>
            </a:prstGeom>
            <a:solidFill>
              <a:schemeClr val="bg2">
                <a:lumMod val="60000"/>
                <a:lumOff val="40000"/>
              </a:schemeClr>
            </a:solidFill>
          </p:spPr>
          <p:style>
            <a:lnRef idx="0">
              <a:schemeClr val="accent5"/>
            </a:lnRef>
            <a:fillRef idx="3">
              <a:schemeClr val="accent5"/>
            </a:fillRef>
            <a:effectRef idx="3">
              <a:schemeClr val="accent5"/>
            </a:effectRef>
            <a:fontRef idx="minor">
              <a:schemeClr val="lt1"/>
            </a:fontRef>
          </p:style>
          <p:txBody>
            <a:bodyPr anchor="ctr"/>
            <a:lstStyle/>
            <a:p>
              <a:pPr algn="ctr">
                <a:defRPr/>
              </a:pPr>
              <a:r>
                <a:rPr lang="en-US" sz="2000" b="1" dirty="0">
                  <a:solidFill>
                    <a:schemeClr val="tx1"/>
                  </a:solidFill>
                  <a:cs typeface="Calibri" pitchFamily="34" charset="0"/>
                </a:rPr>
                <a:t>JKN</a:t>
              </a:r>
            </a:p>
          </p:txBody>
        </p:sp>
        <p:sp>
          <p:nvSpPr>
            <p:cNvPr id="12" name="Down Arrow 11"/>
            <p:cNvSpPr/>
            <p:nvPr/>
          </p:nvSpPr>
          <p:spPr>
            <a:xfrm>
              <a:off x="3707729" y="770070"/>
              <a:ext cx="2079128" cy="239737"/>
            </a:xfrm>
            <a:prstGeom prst="downArrow">
              <a:avLst/>
            </a:prstGeom>
            <a:solidFill>
              <a:srgbClr val="FF0000"/>
            </a:solidFill>
            <a:ln>
              <a:solidFill>
                <a:srgbClr val="FFFF00">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charset="0"/>
                <a:buChar char="•"/>
                <a:defRPr sz="3200">
                  <a:solidFill>
                    <a:schemeClr val="bg1"/>
                  </a:solidFill>
                  <a:latin typeface="Calibri" charset="0"/>
                </a:defRPr>
              </a:lvl1pPr>
              <a:lvl2pPr marL="742950" indent="-285750">
                <a:spcBef>
                  <a:spcPct val="20000"/>
                </a:spcBef>
                <a:buFont typeface="Arial" charset="0"/>
                <a:buChar char="–"/>
                <a:defRPr sz="2800">
                  <a:solidFill>
                    <a:schemeClr val="bg1"/>
                  </a:solidFill>
                  <a:latin typeface="Calibri" charset="0"/>
                </a:defRPr>
              </a:lvl2pPr>
              <a:lvl3pPr marL="1143000" indent="-228600">
                <a:spcBef>
                  <a:spcPct val="20000"/>
                </a:spcBef>
                <a:buFont typeface="Arial" charset="0"/>
                <a:buChar char="•"/>
                <a:defRPr sz="2400">
                  <a:solidFill>
                    <a:schemeClr val="bg1"/>
                  </a:solidFill>
                  <a:latin typeface="Calibri" charset="0"/>
                </a:defRPr>
              </a:lvl3pPr>
              <a:lvl4pPr marL="1600200" indent="-228600">
                <a:spcBef>
                  <a:spcPct val="20000"/>
                </a:spcBef>
                <a:buFont typeface="Arial" charset="0"/>
                <a:buChar char="–"/>
                <a:defRPr sz="2000">
                  <a:solidFill>
                    <a:schemeClr val="bg1"/>
                  </a:solidFill>
                  <a:latin typeface="Calibri" charset="0"/>
                </a:defRPr>
              </a:lvl4pPr>
              <a:lvl5pPr marL="2057400" indent="-228600">
                <a:spcBef>
                  <a:spcPct val="20000"/>
                </a:spcBef>
                <a:buFont typeface="Arial" charset="0"/>
                <a:buChar char="»"/>
                <a:defRPr sz="2000">
                  <a:solidFill>
                    <a:schemeClr val="bg1"/>
                  </a:solidFill>
                  <a:latin typeface="Calibri" charset="0"/>
                </a:defRPr>
              </a:lvl5pPr>
              <a:lvl6pPr marL="2514600" indent="-228600" eaLnBrk="0" fontAlgn="base" hangingPunct="0">
                <a:spcBef>
                  <a:spcPct val="20000"/>
                </a:spcBef>
                <a:spcAft>
                  <a:spcPct val="0"/>
                </a:spcAft>
                <a:buFont typeface="Arial" charset="0"/>
                <a:buChar char="»"/>
                <a:defRPr sz="2000">
                  <a:solidFill>
                    <a:schemeClr val="bg1"/>
                  </a:solidFill>
                  <a:latin typeface="Calibri" charset="0"/>
                </a:defRPr>
              </a:lvl6pPr>
              <a:lvl7pPr marL="2971800" indent="-228600" eaLnBrk="0" fontAlgn="base" hangingPunct="0">
                <a:spcBef>
                  <a:spcPct val="20000"/>
                </a:spcBef>
                <a:spcAft>
                  <a:spcPct val="0"/>
                </a:spcAft>
                <a:buFont typeface="Arial" charset="0"/>
                <a:buChar char="»"/>
                <a:defRPr sz="2000">
                  <a:solidFill>
                    <a:schemeClr val="bg1"/>
                  </a:solidFill>
                  <a:latin typeface="Calibri" charset="0"/>
                </a:defRPr>
              </a:lvl7pPr>
              <a:lvl8pPr marL="3429000" indent="-228600" eaLnBrk="0" fontAlgn="base" hangingPunct="0">
                <a:spcBef>
                  <a:spcPct val="20000"/>
                </a:spcBef>
                <a:spcAft>
                  <a:spcPct val="0"/>
                </a:spcAft>
                <a:buFont typeface="Arial" charset="0"/>
                <a:buChar char="»"/>
                <a:defRPr sz="2000">
                  <a:solidFill>
                    <a:schemeClr val="bg1"/>
                  </a:solidFill>
                  <a:latin typeface="Calibri" charset="0"/>
                </a:defRPr>
              </a:lvl8pPr>
              <a:lvl9pPr marL="3886200" indent="-228600" eaLnBrk="0" fontAlgn="base" hangingPunct="0">
                <a:spcBef>
                  <a:spcPct val="20000"/>
                </a:spcBef>
                <a:spcAft>
                  <a:spcPct val="0"/>
                </a:spcAft>
                <a:buFont typeface="Arial" charset="0"/>
                <a:buChar char="»"/>
                <a:defRPr sz="2000">
                  <a:solidFill>
                    <a:schemeClr val="bg1"/>
                  </a:solidFill>
                  <a:latin typeface="Calibri" charset="0"/>
                </a:defRPr>
              </a:lvl9pPr>
            </a:lstStyle>
            <a:p>
              <a:pPr algn="ctr">
                <a:spcBef>
                  <a:spcPct val="0"/>
                </a:spcBef>
                <a:buFontTx/>
                <a:buNone/>
              </a:pPr>
              <a:endParaRPr lang="en-US" altLang="en-US" sz="1800">
                <a:solidFill>
                  <a:srgbClr val="FFFFFF"/>
                </a:solidFill>
                <a:ea typeface="Arial" charset="0"/>
                <a:cs typeface="Arial" charset="0"/>
              </a:endParaRPr>
            </a:p>
          </p:txBody>
        </p:sp>
        <p:sp>
          <p:nvSpPr>
            <p:cNvPr id="13" name="Down Arrow 12"/>
            <p:cNvSpPr/>
            <p:nvPr/>
          </p:nvSpPr>
          <p:spPr>
            <a:xfrm>
              <a:off x="3707729" y="2159736"/>
              <a:ext cx="2079128" cy="241325"/>
            </a:xfrm>
            <a:prstGeom prst="downArrow">
              <a:avLst/>
            </a:prstGeom>
            <a:solidFill>
              <a:srgbClr val="FF0000"/>
            </a:solidFill>
            <a:ln>
              <a:solidFill>
                <a:srgbClr val="FFFF00">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charset="0"/>
                <a:buChar char="•"/>
                <a:defRPr sz="3200">
                  <a:solidFill>
                    <a:schemeClr val="bg1"/>
                  </a:solidFill>
                  <a:latin typeface="Calibri" charset="0"/>
                </a:defRPr>
              </a:lvl1pPr>
              <a:lvl2pPr marL="742950" indent="-285750">
                <a:spcBef>
                  <a:spcPct val="20000"/>
                </a:spcBef>
                <a:buFont typeface="Arial" charset="0"/>
                <a:buChar char="–"/>
                <a:defRPr sz="2800">
                  <a:solidFill>
                    <a:schemeClr val="bg1"/>
                  </a:solidFill>
                  <a:latin typeface="Calibri" charset="0"/>
                </a:defRPr>
              </a:lvl2pPr>
              <a:lvl3pPr marL="1143000" indent="-228600">
                <a:spcBef>
                  <a:spcPct val="20000"/>
                </a:spcBef>
                <a:buFont typeface="Arial" charset="0"/>
                <a:buChar char="•"/>
                <a:defRPr sz="2400">
                  <a:solidFill>
                    <a:schemeClr val="bg1"/>
                  </a:solidFill>
                  <a:latin typeface="Calibri" charset="0"/>
                </a:defRPr>
              </a:lvl3pPr>
              <a:lvl4pPr marL="1600200" indent="-228600">
                <a:spcBef>
                  <a:spcPct val="20000"/>
                </a:spcBef>
                <a:buFont typeface="Arial" charset="0"/>
                <a:buChar char="–"/>
                <a:defRPr sz="2000">
                  <a:solidFill>
                    <a:schemeClr val="bg1"/>
                  </a:solidFill>
                  <a:latin typeface="Calibri" charset="0"/>
                </a:defRPr>
              </a:lvl4pPr>
              <a:lvl5pPr marL="2057400" indent="-228600">
                <a:spcBef>
                  <a:spcPct val="20000"/>
                </a:spcBef>
                <a:buFont typeface="Arial" charset="0"/>
                <a:buChar char="»"/>
                <a:defRPr sz="2000">
                  <a:solidFill>
                    <a:schemeClr val="bg1"/>
                  </a:solidFill>
                  <a:latin typeface="Calibri" charset="0"/>
                </a:defRPr>
              </a:lvl5pPr>
              <a:lvl6pPr marL="2514600" indent="-228600" eaLnBrk="0" fontAlgn="base" hangingPunct="0">
                <a:spcBef>
                  <a:spcPct val="20000"/>
                </a:spcBef>
                <a:spcAft>
                  <a:spcPct val="0"/>
                </a:spcAft>
                <a:buFont typeface="Arial" charset="0"/>
                <a:buChar char="»"/>
                <a:defRPr sz="2000">
                  <a:solidFill>
                    <a:schemeClr val="bg1"/>
                  </a:solidFill>
                  <a:latin typeface="Calibri" charset="0"/>
                </a:defRPr>
              </a:lvl6pPr>
              <a:lvl7pPr marL="2971800" indent="-228600" eaLnBrk="0" fontAlgn="base" hangingPunct="0">
                <a:spcBef>
                  <a:spcPct val="20000"/>
                </a:spcBef>
                <a:spcAft>
                  <a:spcPct val="0"/>
                </a:spcAft>
                <a:buFont typeface="Arial" charset="0"/>
                <a:buChar char="»"/>
                <a:defRPr sz="2000">
                  <a:solidFill>
                    <a:schemeClr val="bg1"/>
                  </a:solidFill>
                  <a:latin typeface="Calibri" charset="0"/>
                </a:defRPr>
              </a:lvl7pPr>
              <a:lvl8pPr marL="3429000" indent="-228600" eaLnBrk="0" fontAlgn="base" hangingPunct="0">
                <a:spcBef>
                  <a:spcPct val="20000"/>
                </a:spcBef>
                <a:spcAft>
                  <a:spcPct val="0"/>
                </a:spcAft>
                <a:buFont typeface="Arial" charset="0"/>
                <a:buChar char="»"/>
                <a:defRPr sz="2000">
                  <a:solidFill>
                    <a:schemeClr val="bg1"/>
                  </a:solidFill>
                  <a:latin typeface="Calibri" charset="0"/>
                </a:defRPr>
              </a:lvl8pPr>
              <a:lvl9pPr marL="3886200" indent="-228600" eaLnBrk="0" fontAlgn="base" hangingPunct="0">
                <a:spcBef>
                  <a:spcPct val="20000"/>
                </a:spcBef>
                <a:spcAft>
                  <a:spcPct val="0"/>
                </a:spcAft>
                <a:buFont typeface="Arial" charset="0"/>
                <a:buChar char="»"/>
                <a:defRPr sz="2000">
                  <a:solidFill>
                    <a:schemeClr val="bg1"/>
                  </a:solidFill>
                  <a:latin typeface="Calibri" charset="0"/>
                </a:defRPr>
              </a:lvl9pPr>
            </a:lstStyle>
            <a:p>
              <a:pPr algn="ctr">
                <a:spcBef>
                  <a:spcPct val="0"/>
                </a:spcBef>
                <a:buFontTx/>
                <a:buNone/>
              </a:pPr>
              <a:endParaRPr lang="en-US" altLang="en-US" sz="1800">
                <a:solidFill>
                  <a:srgbClr val="FFFFFF"/>
                </a:solidFill>
                <a:ea typeface="Arial" charset="0"/>
                <a:cs typeface="Arial" charset="0"/>
              </a:endParaRPr>
            </a:p>
          </p:txBody>
        </p:sp>
        <p:sp>
          <p:nvSpPr>
            <p:cNvPr id="14" name="Down Arrow 13"/>
            <p:cNvSpPr/>
            <p:nvPr/>
          </p:nvSpPr>
          <p:spPr>
            <a:xfrm>
              <a:off x="3707729" y="3314343"/>
              <a:ext cx="2079128" cy="239738"/>
            </a:xfrm>
            <a:prstGeom prst="downArrow">
              <a:avLst/>
            </a:prstGeom>
            <a:solidFill>
              <a:srgbClr val="FF0000"/>
            </a:solidFill>
            <a:ln>
              <a:solidFill>
                <a:srgbClr val="FFFF00">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charset="0"/>
                <a:buChar char="•"/>
                <a:defRPr sz="3200">
                  <a:solidFill>
                    <a:schemeClr val="bg1"/>
                  </a:solidFill>
                  <a:latin typeface="Calibri" charset="0"/>
                </a:defRPr>
              </a:lvl1pPr>
              <a:lvl2pPr marL="742950" indent="-285750">
                <a:spcBef>
                  <a:spcPct val="20000"/>
                </a:spcBef>
                <a:buFont typeface="Arial" charset="0"/>
                <a:buChar char="–"/>
                <a:defRPr sz="2800">
                  <a:solidFill>
                    <a:schemeClr val="bg1"/>
                  </a:solidFill>
                  <a:latin typeface="Calibri" charset="0"/>
                </a:defRPr>
              </a:lvl2pPr>
              <a:lvl3pPr marL="1143000" indent="-228600">
                <a:spcBef>
                  <a:spcPct val="20000"/>
                </a:spcBef>
                <a:buFont typeface="Arial" charset="0"/>
                <a:buChar char="•"/>
                <a:defRPr sz="2400">
                  <a:solidFill>
                    <a:schemeClr val="bg1"/>
                  </a:solidFill>
                  <a:latin typeface="Calibri" charset="0"/>
                </a:defRPr>
              </a:lvl3pPr>
              <a:lvl4pPr marL="1600200" indent="-228600">
                <a:spcBef>
                  <a:spcPct val="20000"/>
                </a:spcBef>
                <a:buFont typeface="Arial" charset="0"/>
                <a:buChar char="–"/>
                <a:defRPr sz="2000">
                  <a:solidFill>
                    <a:schemeClr val="bg1"/>
                  </a:solidFill>
                  <a:latin typeface="Calibri" charset="0"/>
                </a:defRPr>
              </a:lvl4pPr>
              <a:lvl5pPr marL="2057400" indent="-228600">
                <a:spcBef>
                  <a:spcPct val="20000"/>
                </a:spcBef>
                <a:buFont typeface="Arial" charset="0"/>
                <a:buChar char="»"/>
                <a:defRPr sz="2000">
                  <a:solidFill>
                    <a:schemeClr val="bg1"/>
                  </a:solidFill>
                  <a:latin typeface="Calibri" charset="0"/>
                </a:defRPr>
              </a:lvl5pPr>
              <a:lvl6pPr marL="2514600" indent="-228600" eaLnBrk="0" fontAlgn="base" hangingPunct="0">
                <a:spcBef>
                  <a:spcPct val="20000"/>
                </a:spcBef>
                <a:spcAft>
                  <a:spcPct val="0"/>
                </a:spcAft>
                <a:buFont typeface="Arial" charset="0"/>
                <a:buChar char="»"/>
                <a:defRPr sz="2000">
                  <a:solidFill>
                    <a:schemeClr val="bg1"/>
                  </a:solidFill>
                  <a:latin typeface="Calibri" charset="0"/>
                </a:defRPr>
              </a:lvl6pPr>
              <a:lvl7pPr marL="2971800" indent="-228600" eaLnBrk="0" fontAlgn="base" hangingPunct="0">
                <a:spcBef>
                  <a:spcPct val="20000"/>
                </a:spcBef>
                <a:spcAft>
                  <a:spcPct val="0"/>
                </a:spcAft>
                <a:buFont typeface="Arial" charset="0"/>
                <a:buChar char="»"/>
                <a:defRPr sz="2000">
                  <a:solidFill>
                    <a:schemeClr val="bg1"/>
                  </a:solidFill>
                  <a:latin typeface="Calibri" charset="0"/>
                </a:defRPr>
              </a:lvl7pPr>
              <a:lvl8pPr marL="3429000" indent="-228600" eaLnBrk="0" fontAlgn="base" hangingPunct="0">
                <a:spcBef>
                  <a:spcPct val="20000"/>
                </a:spcBef>
                <a:spcAft>
                  <a:spcPct val="0"/>
                </a:spcAft>
                <a:buFont typeface="Arial" charset="0"/>
                <a:buChar char="»"/>
                <a:defRPr sz="2000">
                  <a:solidFill>
                    <a:schemeClr val="bg1"/>
                  </a:solidFill>
                  <a:latin typeface="Calibri" charset="0"/>
                </a:defRPr>
              </a:lvl8pPr>
              <a:lvl9pPr marL="3886200" indent="-228600" eaLnBrk="0" fontAlgn="base" hangingPunct="0">
                <a:spcBef>
                  <a:spcPct val="20000"/>
                </a:spcBef>
                <a:spcAft>
                  <a:spcPct val="0"/>
                </a:spcAft>
                <a:buFont typeface="Arial" charset="0"/>
                <a:buChar char="»"/>
                <a:defRPr sz="2000">
                  <a:solidFill>
                    <a:schemeClr val="bg1"/>
                  </a:solidFill>
                  <a:latin typeface="Calibri" charset="0"/>
                </a:defRPr>
              </a:lvl9pPr>
            </a:lstStyle>
            <a:p>
              <a:pPr algn="ctr">
                <a:spcBef>
                  <a:spcPct val="0"/>
                </a:spcBef>
                <a:buFontTx/>
                <a:buNone/>
              </a:pPr>
              <a:endParaRPr lang="en-US" altLang="en-US" sz="1800">
                <a:solidFill>
                  <a:srgbClr val="FFFFFF"/>
                </a:solidFill>
                <a:ea typeface="Arial" charset="0"/>
                <a:cs typeface="Arial" charset="0"/>
              </a:endParaRPr>
            </a:p>
          </p:txBody>
        </p:sp>
        <p:sp>
          <p:nvSpPr>
            <p:cNvPr id="15" name="Rectangle 14"/>
            <p:cNvSpPr/>
            <p:nvPr/>
          </p:nvSpPr>
          <p:spPr>
            <a:xfrm>
              <a:off x="1083127" y="3575472"/>
              <a:ext cx="7333073" cy="68269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charset="0"/>
                <a:buChar char="•"/>
                <a:defRPr sz="3200">
                  <a:solidFill>
                    <a:schemeClr val="bg1"/>
                  </a:solidFill>
                  <a:latin typeface="Calibri" charset="0"/>
                </a:defRPr>
              </a:lvl1pPr>
              <a:lvl2pPr marL="742950" indent="-285750">
                <a:spcBef>
                  <a:spcPct val="20000"/>
                </a:spcBef>
                <a:buFont typeface="Arial" charset="0"/>
                <a:buChar char="–"/>
                <a:defRPr sz="2800">
                  <a:solidFill>
                    <a:schemeClr val="bg1"/>
                  </a:solidFill>
                  <a:latin typeface="Calibri" charset="0"/>
                </a:defRPr>
              </a:lvl2pPr>
              <a:lvl3pPr marL="1143000" indent="-228600">
                <a:spcBef>
                  <a:spcPct val="20000"/>
                </a:spcBef>
                <a:buFont typeface="Arial" charset="0"/>
                <a:buChar char="•"/>
                <a:defRPr sz="2400">
                  <a:solidFill>
                    <a:schemeClr val="bg1"/>
                  </a:solidFill>
                  <a:latin typeface="Calibri" charset="0"/>
                </a:defRPr>
              </a:lvl3pPr>
              <a:lvl4pPr marL="1600200" indent="-228600">
                <a:spcBef>
                  <a:spcPct val="20000"/>
                </a:spcBef>
                <a:buFont typeface="Arial" charset="0"/>
                <a:buChar char="–"/>
                <a:defRPr sz="2000">
                  <a:solidFill>
                    <a:schemeClr val="bg1"/>
                  </a:solidFill>
                  <a:latin typeface="Calibri" charset="0"/>
                </a:defRPr>
              </a:lvl4pPr>
              <a:lvl5pPr marL="2057400" indent="-228600">
                <a:spcBef>
                  <a:spcPct val="20000"/>
                </a:spcBef>
                <a:buFont typeface="Arial" charset="0"/>
                <a:buChar char="»"/>
                <a:defRPr sz="2000">
                  <a:solidFill>
                    <a:schemeClr val="bg1"/>
                  </a:solidFill>
                  <a:latin typeface="Calibri" charset="0"/>
                </a:defRPr>
              </a:lvl5pPr>
              <a:lvl6pPr marL="2514600" indent="-228600" eaLnBrk="0" fontAlgn="base" hangingPunct="0">
                <a:spcBef>
                  <a:spcPct val="20000"/>
                </a:spcBef>
                <a:spcAft>
                  <a:spcPct val="0"/>
                </a:spcAft>
                <a:buFont typeface="Arial" charset="0"/>
                <a:buChar char="»"/>
                <a:defRPr sz="2000">
                  <a:solidFill>
                    <a:schemeClr val="bg1"/>
                  </a:solidFill>
                  <a:latin typeface="Calibri" charset="0"/>
                </a:defRPr>
              </a:lvl6pPr>
              <a:lvl7pPr marL="2971800" indent="-228600" eaLnBrk="0" fontAlgn="base" hangingPunct="0">
                <a:spcBef>
                  <a:spcPct val="20000"/>
                </a:spcBef>
                <a:spcAft>
                  <a:spcPct val="0"/>
                </a:spcAft>
                <a:buFont typeface="Arial" charset="0"/>
                <a:buChar char="»"/>
                <a:defRPr sz="2000">
                  <a:solidFill>
                    <a:schemeClr val="bg1"/>
                  </a:solidFill>
                  <a:latin typeface="Calibri" charset="0"/>
                </a:defRPr>
              </a:lvl7pPr>
              <a:lvl8pPr marL="3429000" indent="-228600" eaLnBrk="0" fontAlgn="base" hangingPunct="0">
                <a:spcBef>
                  <a:spcPct val="20000"/>
                </a:spcBef>
                <a:spcAft>
                  <a:spcPct val="0"/>
                </a:spcAft>
                <a:buFont typeface="Arial" charset="0"/>
                <a:buChar char="»"/>
                <a:defRPr sz="2000">
                  <a:solidFill>
                    <a:schemeClr val="bg1"/>
                  </a:solidFill>
                  <a:latin typeface="Calibri" charset="0"/>
                </a:defRPr>
              </a:lvl8pPr>
              <a:lvl9pPr marL="3886200" indent="-228600" eaLnBrk="0" fontAlgn="base" hangingPunct="0">
                <a:spcBef>
                  <a:spcPct val="20000"/>
                </a:spcBef>
                <a:spcAft>
                  <a:spcPct val="0"/>
                </a:spcAft>
                <a:buFont typeface="Arial" charset="0"/>
                <a:buChar char="»"/>
                <a:defRPr sz="2000">
                  <a:solidFill>
                    <a:schemeClr val="bg1"/>
                  </a:solidFill>
                  <a:latin typeface="Calibri" charset="0"/>
                </a:defRPr>
              </a:lvl9pPr>
            </a:lstStyle>
            <a:p>
              <a:pPr algn="ctr">
                <a:spcBef>
                  <a:spcPct val="0"/>
                </a:spcBef>
                <a:buFontTx/>
                <a:buNone/>
              </a:pPr>
              <a:endParaRPr lang="en-US" altLang="en-US" sz="1800">
                <a:solidFill>
                  <a:srgbClr val="FFFFFF"/>
                </a:solidFill>
                <a:ea typeface="Arial" charset="0"/>
                <a:cs typeface="Arial" charset="0"/>
              </a:endParaRPr>
            </a:p>
          </p:txBody>
        </p:sp>
        <p:cxnSp>
          <p:nvCxnSpPr>
            <p:cNvPr id="17" name="Straight Connector 16"/>
            <p:cNvCxnSpPr/>
            <p:nvPr/>
          </p:nvCxnSpPr>
          <p:spPr>
            <a:xfrm>
              <a:off x="3448431" y="3570709"/>
              <a:ext cx="0" cy="6874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5992397" y="3570709"/>
              <a:ext cx="0" cy="6874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1083127" y="4939276"/>
              <a:ext cx="7333073" cy="63347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charset="0"/>
                <a:buChar char="•"/>
                <a:defRPr sz="3200">
                  <a:solidFill>
                    <a:schemeClr val="bg1"/>
                  </a:solidFill>
                  <a:latin typeface="Calibri" charset="0"/>
                </a:defRPr>
              </a:lvl1pPr>
              <a:lvl2pPr marL="742950" indent="-285750">
                <a:spcBef>
                  <a:spcPct val="20000"/>
                </a:spcBef>
                <a:buFont typeface="Arial" charset="0"/>
                <a:buChar char="–"/>
                <a:defRPr sz="2800">
                  <a:solidFill>
                    <a:schemeClr val="bg1"/>
                  </a:solidFill>
                  <a:latin typeface="Calibri" charset="0"/>
                </a:defRPr>
              </a:lvl2pPr>
              <a:lvl3pPr marL="1143000" indent="-228600">
                <a:spcBef>
                  <a:spcPct val="20000"/>
                </a:spcBef>
                <a:buFont typeface="Arial" charset="0"/>
                <a:buChar char="•"/>
                <a:defRPr sz="2400">
                  <a:solidFill>
                    <a:schemeClr val="bg1"/>
                  </a:solidFill>
                  <a:latin typeface="Calibri" charset="0"/>
                </a:defRPr>
              </a:lvl3pPr>
              <a:lvl4pPr marL="1600200" indent="-228600">
                <a:spcBef>
                  <a:spcPct val="20000"/>
                </a:spcBef>
                <a:buFont typeface="Arial" charset="0"/>
                <a:buChar char="–"/>
                <a:defRPr sz="2000">
                  <a:solidFill>
                    <a:schemeClr val="bg1"/>
                  </a:solidFill>
                  <a:latin typeface="Calibri" charset="0"/>
                </a:defRPr>
              </a:lvl4pPr>
              <a:lvl5pPr marL="2057400" indent="-228600">
                <a:spcBef>
                  <a:spcPct val="20000"/>
                </a:spcBef>
                <a:buFont typeface="Arial" charset="0"/>
                <a:buChar char="»"/>
                <a:defRPr sz="2000">
                  <a:solidFill>
                    <a:schemeClr val="bg1"/>
                  </a:solidFill>
                  <a:latin typeface="Calibri" charset="0"/>
                </a:defRPr>
              </a:lvl5pPr>
              <a:lvl6pPr marL="2514600" indent="-228600" eaLnBrk="0" fontAlgn="base" hangingPunct="0">
                <a:spcBef>
                  <a:spcPct val="20000"/>
                </a:spcBef>
                <a:spcAft>
                  <a:spcPct val="0"/>
                </a:spcAft>
                <a:buFont typeface="Arial" charset="0"/>
                <a:buChar char="»"/>
                <a:defRPr sz="2000">
                  <a:solidFill>
                    <a:schemeClr val="bg1"/>
                  </a:solidFill>
                  <a:latin typeface="Calibri" charset="0"/>
                </a:defRPr>
              </a:lvl6pPr>
              <a:lvl7pPr marL="2971800" indent="-228600" eaLnBrk="0" fontAlgn="base" hangingPunct="0">
                <a:spcBef>
                  <a:spcPct val="20000"/>
                </a:spcBef>
                <a:spcAft>
                  <a:spcPct val="0"/>
                </a:spcAft>
                <a:buFont typeface="Arial" charset="0"/>
                <a:buChar char="»"/>
                <a:defRPr sz="2000">
                  <a:solidFill>
                    <a:schemeClr val="bg1"/>
                  </a:solidFill>
                  <a:latin typeface="Calibri" charset="0"/>
                </a:defRPr>
              </a:lvl7pPr>
              <a:lvl8pPr marL="3429000" indent="-228600" eaLnBrk="0" fontAlgn="base" hangingPunct="0">
                <a:spcBef>
                  <a:spcPct val="20000"/>
                </a:spcBef>
                <a:spcAft>
                  <a:spcPct val="0"/>
                </a:spcAft>
                <a:buFont typeface="Arial" charset="0"/>
                <a:buChar char="»"/>
                <a:defRPr sz="2000">
                  <a:solidFill>
                    <a:schemeClr val="bg1"/>
                  </a:solidFill>
                  <a:latin typeface="Calibri" charset="0"/>
                </a:defRPr>
              </a:lvl8pPr>
              <a:lvl9pPr marL="3886200" indent="-228600" eaLnBrk="0" fontAlgn="base" hangingPunct="0">
                <a:spcBef>
                  <a:spcPct val="20000"/>
                </a:spcBef>
                <a:spcAft>
                  <a:spcPct val="0"/>
                </a:spcAft>
                <a:buFont typeface="Arial" charset="0"/>
                <a:buChar char="»"/>
                <a:defRPr sz="2000">
                  <a:solidFill>
                    <a:schemeClr val="bg1"/>
                  </a:solidFill>
                  <a:latin typeface="Calibri" charset="0"/>
                </a:defRPr>
              </a:lvl9pPr>
            </a:lstStyle>
            <a:p>
              <a:pPr algn="ctr">
                <a:spcBef>
                  <a:spcPct val="0"/>
                </a:spcBef>
                <a:buFontTx/>
                <a:buNone/>
              </a:pPr>
              <a:endParaRPr lang="en-US" altLang="en-US" sz="1800">
                <a:solidFill>
                  <a:srgbClr val="FFFFFF"/>
                </a:solidFill>
                <a:ea typeface="Arial" charset="0"/>
                <a:cs typeface="Arial" charset="0"/>
              </a:endParaRPr>
            </a:p>
          </p:txBody>
        </p:sp>
        <p:sp>
          <p:nvSpPr>
            <p:cNvPr id="22" name="Down Arrow 21"/>
            <p:cNvSpPr/>
            <p:nvPr/>
          </p:nvSpPr>
          <p:spPr>
            <a:xfrm>
              <a:off x="3584404" y="4319335"/>
              <a:ext cx="2202452" cy="517578"/>
            </a:xfrm>
            <a:prstGeom prst="downArrow">
              <a:avLst/>
            </a:prstGeom>
            <a:solidFill>
              <a:srgbClr val="FF0000"/>
            </a:solidFill>
            <a:ln>
              <a:solidFill>
                <a:srgbClr val="FFFF00">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200" b="1" dirty="0"/>
                <a:t>RENSTRA 2015-2019</a:t>
              </a:r>
            </a:p>
          </p:txBody>
        </p:sp>
        <p:sp>
          <p:nvSpPr>
            <p:cNvPr id="29" name="TextBox 28"/>
            <p:cNvSpPr txBox="1">
              <a:spLocks noChangeArrowheads="1"/>
            </p:cNvSpPr>
            <p:nvPr/>
          </p:nvSpPr>
          <p:spPr bwMode="auto">
            <a:xfrm rot="16200000">
              <a:off x="-2846993" y="3151203"/>
              <a:ext cx="6150935" cy="553559"/>
            </a:xfrm>
            <a:prstGeom prst="rect">
              <a:avLst/>
            </a:prstGeom>
            <a:gradFill rotWithShape="1">
              <a:gsLst>
                <a:gs pos="0">
                  <a:srgbClr val="A3C4FF"/>
                </a:gs>
                <a:gs pos="35001">
                  <a:srgbClr val="BFD5FF"/>
                </a:gs>
                <a:gs pos="100000">
                  <a:srgbClr val="E5EEFF"/>
                </a:gs>
              </a:gsLst>
              <a:lin ang="16200000" scaled="1"/>
            </a:gradFill>
            <a:ln w="9525">
              <a:solidFill>
                <a:srgbClr val="4A7EBB"/>
              </a:solidFill>
              <a:miter lim="800000"/>
              <a:headEnd/>
              <a:tailEnd/>
            </a:ln>
            <a:effectLst>
              <a:outerShdw blurRad="63500" dist="20000" dir="5400000" rotWithShape="0">
                <a:srgbClr val="000000">
                  <a:alpha val="37999"/>
                </a:srgbClr>
              </a:outerShdw>
            </a:effectLst>
          </p:spPr>
          <p:txBody>
            <a:bodyPr wrap="square">
              <a:spAutoFit/>
            </a:bodyPr>
            <a:lstStyle/>
            <a:p>
              <a:pPr algn="ctr">
                <a:defRPr/>
              </a:pPr>
              <a:r>
                <a:rPr lang="en-US" sz="1600" b="1" dirty="0">
                  <a:solidFill>
                    <a:srgbClr val="000000"/>
                  </a:solidFill>
                  <a:latin typeface="Cambria" pitchFamily="18" charset="0"/>
                  <a:cs typeface="Arial" pitchFamily="34" charset="0"/>
                </a:rPr>
                <a:t>3 </a:t>
              </a:r>
              <a:r>
                <a:rPr lang="id-ID" sz="1600" b="1" dirty="0">
                  <a:solidFill>
                    <a:srgbClr val="000000"/>
                  </a:solidFill>
                  <a:latin typeface="Cambria" pitchFamily="18" charset="0"/>
                  <a:cs typeface="Arial" pitchFamily="34" charset="0"/>
                </a:rPr>
                <a:t>DIMENSI PEMBANGUNAN</a:t>
              </a:r>
              <a:r>
                <a:rPr lang="en-US" sz="1600" b="1" dirty="0">
                  <a:solidFill>
                    <a:srgbClr val="000000"/>
                  </a:solidFill>
                  <a:latin typeface="Cambria" pitchFamily="18" charset="0"/>
                  <a:cs typeface="Arial" pitchFamily="34" charset="0"/>
                </a:rPr>
                <a:t>: PEMBANGUNAN MANUSIA, SEKTOR UNGGULAN, PEMERATAAN DAN KEWILAYAHAN</a:t>
              </a:r>
            </a:p>
          </p:txBody>
        </p:sp>
        <p:sp>
          <p:nvSpPr>
            <p:cNvPr id="30" name="TextBox 29"/>
            <p:cNvSpPr txBox="1">
              <a:spLocks noChangeArrowheads="1"/>
            </p:cNvSpPr>
            <p:nvPr/>
          </p:nvSpPr>
          <p:spPr bwMode="auto">
            <a:xfrm rot="5400000">
              <a:off x="6270554" y="3087380"/>
              <a:ext cx="5898172" cy="320481"/>
            </a:xfrm>
            <a:prstGeom prst="rect">
              <a:avLst/>
            </a:prstGeom>
            <a:gradFill rotWithShape="1">
              <a:gsLst>
                <a:gs pos="0">
                  <a:srgbClr val="A3C4FF"/>
                </a:gs>
                <a:gs pos="35001">
                  <a:srgbClr val="BFD5FF"/>
                </a:gs>
                <a:gs pos="100000">
                  <a:srgbClr val="E5EEFF"/>
                </a:gs>
              </a:gsLst>
              <a:lin ang="16200000" scaled="1"/>
            </a:gradFill>
            <a:ln w="9525">
              <a:solidFill>
                <a:srgbClr val="4A7EBB"/>
              </a:solidFill>
              <a:miter lim="800000"/>
              <a:headEnd/>
              <a:tailEnd/>
            </a:ln>
            <a:effectLst>
              <a:outerShdw blurRad="63500" dist="20000" dir="5400000" rotWithShape="0">
                <a:srgbClr val="000000">
                  <a:alpha val="37999"/>
                </a:srgbClr>
              </a:outerShdw>
            </a:effectLst>
          </p:spPr>
          <p:txBody>
            <a:bodyPr>
              <a:spAutoFit/>
            </a:bodyPr>
            <a:lstStyle>
              <a:defPPr>
                <a:defRPr lang="en-US"/>
              </a:defPPr>
              <a:lvl1pPr algn="ctr" eaLnBrk="1" hangingPunct="1">
                <a:defRPr sz="1400" b="1">
                  <a:solidFill>
                    <a:srgbClr val="000000"/>
                  </a:solidFill>
                  <a:latin typeface="Cambria" pitchFamily="18" charset="0"/>
                  <a:cs typeface="Arial" pitchFamily="34" charset="0"/>
                </a:defRPr>
              </a:lvl1pPr>
            </a:lstStyle>
            <a:p>
              <a:pPr>
                <a:defRPr/>
              </a:pPr>
              <a:r>
                <a:rPr lang="id-ID" sz="1600" dirty="0"/>
                <a:t>NORMA</a:t>
              </a:r>
              <a:r>
                <a:rPr lang="en-US" sz="1600" dirty="0"/>
                <a:t> PEMBANGUNAN KABINET KERJA</a:t>
              </a:r>
            </a:p>
          </p:txBody>
        </p:sp>
        <p:sp>
          <p:nvSpPr>
            <p:cNvPr id="32" name="Right Arrow 31"/>
            <p:cNvSpPr/>
            <p:nvPr/>
          </p:nvSpPr>
          <p:spPr>
            <a:xfrm>
              <a:off x="666162" y="1476580"/>
              <a:ext cx="442366" cy="3053078"/>
            </a:xfrm>
            <a:prstGeom prst="rightArrow">
              <a:avLst/>
            </a:prstGeom>
            <a:solidFill>
              <a:srgbClr val="FFFF00"/>
            </a:solidFill>
            <a:ln>
              <a:solidFill>
                <a:srgbClr val="FFFF00">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charset="0"/>
                <a:buChar char="•"/>
                <a:defRPr sz="3200">
                  <a:solidFill>
                    <a:schemeClr val="bg1"/>
                  </a:solidFill>
                  <a:latin typeface="Calibri" charset="0"/>
                </a:defRPr>
              </a:lvl1pPr>
              <a:lvl2pPr marL="742950" indent="-285750">
                <a:spcBef>
                  <a:spcPct val="20000"/>
                </a:spcBef>
                <a:buFont typeface="Arial" charset="0"/>
                <a:buChar char="–"/>
                <a:defRPr sz="2800">
                  <a:solidFill>
                    <a:schemeClr val="bg1"/>
                  </a:solidFill>
                  <a:latin typeface="Calibri" charset="0"/>
                </a:defRPr>
              </a:lvl2pPr>
              <a:lvl3pPr marL="1143000" indent="-228600">
                <a:spcBef>
                  <a:spcPct val="20000"/>
                </a:spcBef>
                <a:buFont typeface="Arial" charset="0"/>
                <a:buChar char="•"/>
                <a:defRPr sz="2400">
                  <a:solidFill>
                    <a:schemeClr val="bg1"/>
                  </a:solidFill>
                  <a:latin typeface="Calibri" charset="0"/>
                </a:defRPr>
              </a:lvl3pPr>
              <a:lvl4pPr marL="1600200" indent="-228600">
                <a:spcBef>
                  <a:spcPct val="20000"/>
                </a:spcBef>
                <a:buFont typeface="Arial" charset="0"/>
                <a:buChar char="–"/>
                <a:defRPr sz="2000">
                  <a:solidFill>
                    <a:schemeClr val="bg1"/>
                  </a:solidFill>
                  <a:latin typeface="Calibri" charset="0"/>
                </a:defRPr>
              </a:lvl4pPr>
              <a:lvl5pPr marL="2057400" indent="-228600">
                <a:spcBef>
                  <a:spcPct val="20000"/>
                </a:spcBef>
                <a:buFont typeface="Arial" charset="0"/>
                <a:buChar char="»"/>
                <a:defRPr sz="2000">
                  <a:solidFill>
                    <a:schemeClr val="bg1"/>
                  </a:solidFill>
                  <a:latin typeface="Calibri" charset="0"/>
                </a:defRPr>
              </a:lvl5pPr>
              <a:lvl6pPr marL="2514600" indent="-228600" eaLnBrk="0" fontAlgn="base" hangingPunct="0">
                <a:spcBef>
                  <a:spcPct val="20000"/>
                </a:spcBef>
                <a:spcAft>
                  <a:spcPct val="0"/>
                </a:spcAft>
                <a:buFont typeface="Arial" charset="0"/>
                <a:buChar char="»"/>
                <a:defRPr sz="2000">
                  <a:solidFill>
                    <a:schemeClr val="bg1"/>
                  </a:solidFill>
                  <a:latin typeface="Calibri" charset="0"/>
                </a:defRPr>
              </a:lvl6pPr>
              <a:lvl7pPr marL="2971800" indent="-228600" eaLnBrk="0" fontAlgn="base" hangingPunct="0">
                <a:spcBef>
                  <a:spcPct val="20000"/>
                </a:spcBef>
                <a:spcAft>
                  <a:spcPct val="0"/>
                </a:spcAft>
                <a:buFont typeface="Arial" charset="0"/>
                <a:buChar char="»"/>
                <a:defRPr sz="2000">
                  <a:solidFill>
                    <a:schemeClr val="bg1"/>
                  </a:solidFill>
                  <a:latin typeface="Calibri" charset="0"/>
                </a:defRPr>
              </a:lvl7pPr>
              <a:lvl8pPr marL="3429000" indent="-228600" eaLnBrk="0" fontAlgn="base" hangingPunct="0">
                <a:spcBef>
                  <a:spcPct val="20000"/>
                </a:spcBef>
                <a:spcAft>
                  <a:spcPct val="0"/>
                </a:spcAft>
                <a:buFont typeface="Arial" charset="0"/>
                <a:buChar char="»"/>
                <a:defRPr sz="2000">
                  <a:solidFill>
                    <a:schemeClr val="bg1"/>
                  </a:solidFill>
                  <a:latin typeface="Calibri" charset="0"/>
                </a:defRPr>
              </a:lvl8pPr>
              <a:lvl9pPr marL="3886200" indent="-228600" eaLnBrk="0" fontAlgn="base" hangingPunct="0">
                <a:spcBef>
                  <a:spcPct val="20000"/>
                </a:spcBef>
                <a:spcAft>
                  <a:spcPct val="0"/>
                </a:spcAft>
                <a:buFont typeface="Arial" charset="0"/>
                <a:buChar char="»"/>
                <a:defRPr sz="2000">
                  <a:solidFill>
                    <a:schemeClr val="bg1"/>
                  </a:solidFill>
                  <a:latin typeface="Calibri" charset="0"/>
                </a:defRPr>
              </a:lvl9pPr>
            </a:lstStyle>
            <a:p>
              <a:pPr algn="ctr">
                <a:spcBef>
                  <a:spcPct val="0"/>
                </a:spcBef>
                <a:buFontTx/>
                <a:buNone/>
              </a:pPr>
              <a:endParaRPr lang="en-US" altLang="en-US" sz="1800">
                <a:solidFill>
                  <a:srgbClr val="FFFFFF"/>
                </a:solidFill>
                <a:ea typeface="Arial" charset="0"/>
                <a:cs typeface="Arial" charset="0"/>
              </a:endParaRPr>
            </a:p>
          </p:txBody>
        </p:sp>
        <p:sp>
          <p:nvSpPr>
            <p:cNvPr id="33" name="Right Arrow 32"/>
            <p:cNvSpPr/>
            <p:nvPr/>
          </p:nvSpPr>
          <p:spPr>
            <a:xfrm flipH="1">
              <a:off x="8465214" y="1455941"/>
              <a:ext cx="466878" cy="3053077"/>
            </a:xfrm>
            <a:prstGeom prst="rightArrow">
              <a:avLst/>
            </a:prstGeom>
            <a:solidFill>
              <a:srgbClr val="FFFF00"/>
            </a:solidFill>
            <a:ln>
              <a:solidFill>
                <a:srgbClr val="FFFF00">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charset="0"/>
                <a:buChar char="•"/>
                <a:defRPr sz="3200">
                  <a:solidFill>
                    <a:schemeClr val="bg1"/>
                  </a:solidFill>
                  <a:latin typeface="Calibri" charset="0"/>
                </a:defRPr>
              </a:lvl1pPr>
              <a:lvl2pPr marL="742950" indent="-285750">
                <a:spcBef>
                  <a:spcPct val="20000"/>
                </a:spcBef>
                <a:buFont typeface="Arial" charset="0"/>
                <a:buChar char="–"/>
                <a:defRPr sz="2800">
                  <a:solidFill>
                    <a:schemeClr val="bg1"/>
                  </a:solidFill>
                  <a:latin typeface="Calibri" charset="0"/>
                </a:defRPr>
              </a:lvl2pPr>
              <a:lvl3pPr marL="1143000" indent="-228600">
                <a:spcBef>
                  <a:spcPct val="20000"/>
                </a:spcBef>
                <a:buFont typeface="Arial" charset="0"/>
                <a:buChar char="•"/>
                <a:defRPr sz="2400">
                  <a:solidFill>
                    <a:schemeClr val="bg1"/>
                  </a:solidFill>
                  <a:latin typeface="Calibri" charset="0"/>
                </a:defRPr>
              </a:lvl3pPr>
              <a:lvl4pPr marL="1600200" indent="-228600">
                <a:spcBef>
                  <a:spcPct val="20000"/>
                </a:spcBef>
                <a:buFont typeface="Arial" charset="0"/>
                <a:buChar char="–"/>
                <a:defRPr sz="2000">
                  <a:solidFill>
                    <a:schemeClr val="bg1"/>
                  </a:solidFill>
                  <a:latin typeface="Calibri" charset="0"/>
                </a:defRPr>
              </a:lvl4pPr>
              <a:lvl5pPr marL="2057400" indent="-228600">
                <a:spcBef>
                  <a:spcPct val="20000"/>
                </a:spcBef>
                <a:buFont typeface="Arial" charset="0"/>
                <a:buChar char="»"/>
                <a:defRPr sz="2000">
                  <a:solidFill>
                    <a:schemeClr val="bg1"/>
                  </a:solidFill>
                  <a:latin typeface="Calibri" charset="0"/>
                </a:defRPr>
              </a:lvl5pPr>
              <a:lvl6pPr marL="2514600" indent="-228600" eaLnBrk="0" fontAlgn="base" hangingPunct="0">
                <a:spcBef>
                  <a:spcPct val="20000"/>
                </a:spcBef>
                <a:spcAft>
                  <a:spcPct val="0"/>
                </a:spcAft>
                <a:buFont typeface="Arial" charset="0"/>
                <a:buChar char="»"/>
                <a:defRPr sz="2000">
                  <a:solidFill>
                    <a:schemeClr val="bg1"/>
                  </a:solidFill>
                  <a:latin typeface="Calibri" charset="0"/>
                </a:defRPr>
              </a:lvl6pPr>
              <a:lvl7pPr marL="2971800" indent="-228600" eaLnBrk="0" fontAlgn="base" hangingPunct="0">
                <a:spcBef>
                  <a:spcPct val="20000"/>
                </a:spcBef>
                <a:spcAft>
                  <a:spcPct val="0"/>
                </a:spcAft>
                <a:buFont typeface="Arial" charset="0"/>
                <a:buChar char="»"/>
                <a:defRPr sz="2000">
                  <a:solidFill>
                    <a:schemeClr val="bg1"/>
                  </a:solidFill>
                  <a:latin typeface="Calibri" charset="0"/>
                </a:defRPr>
              </a:lvl7pPr>
              <a:lvl8pPr marL="3429000" indent="-228600" eaLnBrk="0" fontAlgn="base" hangingPunct="0">
                <a:spcBef>
                  <a:spcPct val="20000"/>
                </a:spcBef>
                <a:spcAft>
                  <a:spcPct val="0"/>
                </a:spcAft>
                <a:buFont typeface="Arial" charset="0"/>
                <a:buChar char="»"/>
                <a:defRPr sz="2000">
                  <a:solidFill>
                    <a:schemeClr val="bg1"/>
                  </a:solidFill>
                  <a:latin typeface="Calibri" charset="0"/>
                </a:defRPr>
              </a:lvl8pPr>
              <a:lvl9pPr marL="3886200" indent="-228600" eaLnBrk="0" fontAlgn="base" hangingPunct="0">
                <a:spcBef>
                  <a:spcPct val="20000"/>
                </a:spcBef>
                <a:spcAft>
                  <a:spcPct val="0"/>
                </a:spcAft>
                <a:buFont typeface="Arial" charset="0"/>
                <a:buChar char="»"/>
                <a:defRPr sz="2000">
                  <a:solidFill>
                    <a:schemeClr val="bg1"/>
                  </a:solidFill>
                  <a:latin typeface="Calibri" charset="0"/>
                </a:defRPr>
              </a:lvl9pPr>
            </a:lstStyle>
            <a:p>
              <a:pPr algn="ctr">
                <a:spcBef>
                  <a:spcPct val="0"/>
                </a:spcBef>
                <a:buFontTx/>
                <a:buNone/>
              </a:pPr>
              <a:endParaRPr lang="en-US" altLang="en-US" sz="1800">
                <a:solidFill>
                  <a:srgbClr val="FFFFFF"/>
                </a:solidFill>
                <a:ea typeface="Arial" charset="0"/>
                <a:cs typeface="Arial" charset="0"/>
              </a:endParaRPr>
            </a:p>
          </p:txBody>
        </p:sp>
        <p:sp>
          <p:nvSpPr>
            <p:cNvPr id="37" name="Rectangle 36"/>
            <p:cNvSpPr/>
            <p:nvPr/>
          </p:nvSpPr>
          <p:spPr>
            <a:xfrm>
              <a:off x="6340252" y="5800774"/>
              <a:ext cx="372490" cy="961598"/>
            </a:xfrm>
            <a:prstGeom prst="rect">
              <a:avLst/>
            </a:prstGeom>
            <a:solidFill>
              <a:schemeClr val="accent3">
                <a:lumMod val="20000"/>
                <a:lumOff val="80000"/>
              </a:schemeClr>
            </a:solidFill>
          </p:spPr>
          <p:style>
            <a:lnRef idx="0">
              <a:schemeClr val="accent5"/>
            </a:lnRef>
            <a:fillRef idx="3">
              <a:schemeClr val="accent5"/>
            </a:fillRef>
            <a:effectRef idx="3">
              <a:schemeClr val="accent5"/>
            </a:effectRef>
            <a:fontRef idx="minor">
              <a:schemeClr val="lt1"/>
            </a:fontRef>
          </p:style>
          <p:txBody>
            <a:bodyPr vert="wordArtVert" anchor="ctr"/>
            <a:lstStyle/>
            <a:p>
              <a:pPr algn="ctr">
                <a:defRPr/>
              </a:pPr>
              <a:r>
                <a:rPr lang="en-US" b="1" dirty="0">
                  <a:solidFill>
                    <a:srgbClr val="000000"/>
                  </a:solidFill>
                  <a:cs typeface="Calibri" pitchFamily="34" charset="0"/>
                </a:rPr>
                <a:t>DTPK</a:t>
              </a:r>
            </a:p>
          </p:txBody>
        </p:sp>
        <p:cxnSp>
          <p:nvCxnSpPr>
            <p:cNvPr id="41" name="Straight Connector 40"/>
            <p:cNvCxnSpPr/>
            <p:nvPr/>
          </p:nvCxnSpPr>
          <p:spPr>
            <a:xfrm>
              <a:off x="2526659" y="2858015"/>
              <a:ext cx="440016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3448431" y="4939276"/>
              <a:ext cx="15811" cy="63347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5992397" y="4939276"/>
              <a:ext cx="0" cy="63347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Down Arrow 47"/>
            <p:cNvSpPr/>
            <p:nvPr/>
          </p:nvSpPr>
          <p:spPr>
            <a:xfrm>
              <a:off x="3933824" y="5800775"/>
              <a:ext cx="1551044" cy="369926"/>
            </a:xfrm>
            <a:prstGeom prst="downArrow">
              <a:avLst/>
            </a:prstGeom>
            <a:solidFill>
              <a:srgbClr val="FF0000"/>
            </a:solidFill>
            <a:ln>
              <a:solidFill>
                <a:srgbClr val="FFFF00">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charset="0"/>
                <a:buChar char="•"/>
                <a:defRPr sz="3200">
                  <a:solidFill>
                    <a:schemeClr val="bg1"/>
                  </a:solidFill>
                  <a:latin typeface="Calibri" charset="0"/>
                </a:defRPr>
              </a:lvl1pPr>
              <a:lvl2pPr marL="742950" indent="-285750">
                <a:spcBef>
                  <a:spcPct val="20000"/>
                </a:spcBef>
                <a:buFont typeface="Arial" charset="0"/>
                <a:buChar char="–"/>
                <a:defRPr sz="2800">
                  <a:solidFill>
                    <a:schemeClr val="bg1"/>
                  </a:solidFill>
                  <a:latin typeface="Calibri" charset="0"/>
                </a:defRPr>
              </a:lvl2pPr>
              <a:lvl3pPr marL="1143000" indent="-228600">
                <a:spcBef>
                  <a:spcPct val="20000"/>
                </a:spcBef>
                <a:buFont typeface="Arial" charset="0"/>
                <a:buChar char="•"/>
                <a:defRPr sz="2400">
                  <a:solidFill>
                    <a:schemeClr val="bg1"/>
                  </a:solidFill>
                  <a:latin typeface="Calibri" charset="0"/>
                </a:defRPr>
              </a:lvl3pPr>
              <a:lvl4pPr marL="1600200" indent="-228600">
                <a:spcBef>
                  <a:spcPct val="20000"/>
                </a:spcBef>
                <a:buFont typeface="Arial" charset="0"/>
                <a:buChar char="–"/>
                <a:defRPr sz="2000">
                  <a:solidFill>
                    <a:schemeClr val="bg1"/>
                  </a:solidFill>
                  <a:latin typeface="Calibri" charset="0"/>
                </a:defRPr>
              </a:lvl4pPr>
              <a:lvl5pPr marL="2057400" indent="-228600">
                <a:spcBef>
                  <a:spcPct val="20000"/>
                </a:spcBef>
                <a:buFont typeface="Arial" charset="0"/>
                <a:buChar char="»"/>
                <a:defRPr sz="2000">
                  <a:solidFill>
                    <a:schemeClr val="bg1"/>
                  </a:solidFill>
                  <a:latin typeface="Calibri" charset="0"/>
                </a:defRPr>
              </a:lvl5pPr>
              <a:lvl6pPr marL="2514600" indent="-228600" eaLnBrk="0" fontAlgn="base" hangingPunct="0">
                <a:spcBef>
                  <a:spcPct val="20000"/>
                </a:spcBef>
                <a:spcAft>
                  <a:spcPct val="0"/>
                </a:spcAft>
                <a:buFont typeface="Arial" charset="0"/>
                <a:buChar char="»"/>
                <a:defRPr sz="2000">
                  <a:solidFill>
                    <a:schemeClr val="bg1"/>
                  </a:solidFill>
                  <a:latin typeface="Calibri" charset="0"/>
                </a:defRPr>
              </a:lvl6pPr>
              <a:lvl7pPr marL="2971800" indent="-228600" eaLnBrk="0" fontAlgn="base" hangingPunct="0">
                <a:spcBef>
                  <a:spcPct val="20000"/>
                </a:spcBef>
                <a:spcAft>
                  <a:spcPct val="0"/>
                </a:spcAft>
                <a:buFont typeface="Arial" charset="0"/>
                <a:buChar char="»"/>
                <a:defRPr sz="2000">
                  <a:solidFill>
                    <a:schemeClr val="bg1"/>
                  </a:solidFill>
                  <a:latin typeface="Calibri" charset="0"/>
                </a:defRPr>
              </a:lvl7pPr>
              <a:lvl8pPr marL="3429000" indent="-228600" eaLnBrk="0" fontAlgn="base" hangingPunct="0">
                <a:spcBef>
                  <a:spcPct val="20000"/>
                </a:spcBef>
                <a:spcAft>
                  <a:spcPct val="0"/>
                </a:spcAft>
                <a:buFont typeface="Arial" charset="0"/>
                <a:buChar char="»"/>
                <a:defRPr sz="2000">
                  <a:solidFill>
                    <a:schemeClr val="bg1"/>
                  </a:solidFill>
                  <a:latin typeface="Calibri" charset="0"/>
                </a:defRPr>
              </a:lvl8pPr>
              <a:lvl9pPr marL="3886200" indent="-228600" eaLnBrk="0" fontAlgn="base" hangingPunct="0">
                <a:spcBef>
                  <a:spcPct val="20000"/>
                </a:spcBef>
                <a:spcAft>
                  <a:spcPct val="0"/>
                </a:spcAft>
                <a:buFont typeface="Arial" charset="0"/>
                <a:buChar char="»"/>
                <a:defRPr sz="2000">
                  <a:solidFill>
                    <a:schemeClr val="bg1"/>
                  </a:solidFill>
                  <a:latin typeface="Calibri" charset="0"/>
                </a:defRPr>
              </a:lvl9pPr>
            </a:lstStyle>
            <a:p>
              <a:pPr algn="ctr">
                <a:spcBef>
                  <a:spcPct val="0"/>
                </a:spcBef>
                <a:buFontTx/>
                <a:buNone/>
              </a:pPr>
              <a:endParaRPr lang="en-US" altLang="en-US" sz="1800">
                <a:solidFill>
                  <a:srgbClr val="FFFFFF"/>
                </a:solidFill>
                <a:ea typeface="Arial" charset="0"/>
                <a:cs typeface="Arial" charset="0"/>
              </a:endParaRPr>
            </a:p>
          </p:txBody>
        </p:sp>
        <p:sp>
          <p:nvSpPr>
            <p:cNvPr id="31" name="Down Arrow 30"/>
            <p:cNvSpPr/>
            <p:nvPr/>
          </p:nvSpPr>
          <p:spPr>
            <a:xfrm rot="5400000">
              <a:off x="5826682" y="6186150"/>
              <a:ext cx="619189" cy="268784"/>
            </a:xfrm>
            <a:prstGeom prst="downArrow">
              <a:avLst/>
            </a:prstGeom>
            <a:solidFill>
              <a:srgbClr val="FF0000"/>
            </a:solidFill>
            <a:ln>
              <a:solidFill>
                <a:srgbClr val="FFFF00">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charset="0"/>
                <a:buChar char="•"/>
                <a:defRPr sz="3200">
                  <a:solidFill>
                    <a:schemeClr val="bg1"/>
                  </a:solidFill>
                  <a:latin typeface="Calibri" charset="0"/>
                </a:defRPr>
              </a:lvl1pPr>
              <a:lvl2pPr marL="742950" indent="-285750">
                <a:spcBef>
                  <a:spcPct val="20000"/>
                </a:spcBef>
                <a:buFont typeface="Arial" charset="0"/>
                <a:buChar char="–"/>
                <a:defRPr sz="2800">
                  <a:solidFill>
                    <a:schemeClr val="bg1"/>
                  </a:solidFill>
                  <a:latin typeface="Calibri" charset="0"/>
                </a:defRPr>
              </a:lvl2pPr>
              <a:lvl3pPr marL="1143000" indent="-228600">
                <a:spcBef>
                  <a:spcPct val="20000"/>
                </a:spcBef>
                <a:buFont typeface="Arial" charset="0"/>
                <a:buChar char="•"/>
                <a:defRPr sz="2400">
                  <a:solidFill>
                    <a:schemeClr val="bg1"/>
                  </a:solidFill>
                  <a:latin typeface="Calibri" charset="0"/>
                </a:defRPr>
              </a:lvl3pPr>
              <a:lvl4pPr marL="1600200" indent="-228600">
                <a:spcBef>
                  <a:spcPct val="20000"/>
                </a:spcBef>
                <a:buFont typeface="Arial" charset="0"/>
                <a:buChar char="–"/>
                <a:defRPr sz="2000">
                  <a:solidFill>
                    <a:schemeClr val="bg1"/>
                  </a:solidFill>
                  <a:latin typeface="Calibri" charset="0"/>
                </a:defRPr>
              </a:lvl4pPr>
              <a:lvl5pPr marL="2057400" indent="-228600">
                <a:spcBef>
                  <a:spcPct val="20000"/>
                </a:spcBef>
                <a:buFont typeface="Arial" charset="0"/>
                <a:buChar char="»"/>
                <a:defRPr sz="2000">
                  <a:solidFill>
                    <a:schemeClr val="bg1"/>
                  </a:solidFill>
                  <a:latin typeface="Calibri" charset="0"/>
                </a:defRPr>
              </a:lvl5pPr>
              <a:lvl6pPr marL="2514600" indent="-228600" eaLnBrk="0" fontAlgn="base" hangingPunct="0">
                <a:spcBef>
                  <a:spcPct val="20000"/>
                </a:spcBef>
                <a:spcAft>
                  <a:spcPct val="0"/>
                </a:spcAft>
                <a:buFont typeface="Arial" charset="0"/>
                <a:buChar char="»"/>
                <a:defRPr sz="2000">
                  <a:solidFill>
                    <a:schemeClr val="bg1"/>
                  </a:solidFill>
                  <a:latin typeface="Calibri" charset="0"/>
                </a:defRPr>
              </a:lvl6pPr>
              <a:lvl7pPr marL="2971800" indent="-228600" eaLnBrk="0" fontAlgn="base" hangingPunct="0">
                <a:spcBef>
                  <a:spcPct val="20000"/>
                </a:spcBef>
                <a:spcAft>
                  <a:spcPct val="0"/>
                </a:spcAft>
                <a:buFont typeface="Arial" charset="0"/>
                <a:buChar char="»"/>
                <a:defRPr sz="2000">
                  <a:solidFill>
                    <a:schemeClr val="bg1"/>
                  </a:solidFill>
                  <a:latin typeface="Calibri" charset="0"/>
                </a:defRPr>
              </a:lvl7pPr>
              <a:lvl8pPr marL="3429000" indent="-228600" eaLnBrk="0" fontAlgn="base" hangingPunct="0">
                <a:spcBef>
                  <a:spcPct val="20000"/>
                </a:spcBef>
                <a:spcAft>
                  <a:spcPct val="0"/>
                </a:spcAft>
                <a:buFont typeface="Arial" charset="0"/>
                <a:buChar char="»"/>
                <a:defRPr sz="2000">
                  <a:solidFill>
                    <a:schemeClr val="bg1"/>
                  </a:solidFill>
                  <a:latin typeface="Calibri" charset="0"/>
                </a:defRPr>
              </a:lvl8pPr>
              <a:lvl9pPr marL="3886200" indent="-228600" eaLnBrk="0" fontAlgn="base" hangingPunct="0">
                <a:spcBef>
                  <a:spcPct val="20000"/>
                </a:spcBef>
                <a:spcAft>
                  <a:spcPct val="0"/>
                </a:spcAft>
                <a:buFont typeface="Arial" charset="0"/>
                <a:buChar char="»"/>
                <a:defRPr sz="2000">
                  <a:solidFill>
                    <a:schemeClr val="bg1"/>
                  </a:solidFill>
                  <a:latin typeface="Calibri" charset="0"/>
                </a:defRPr>
              </a:lvl9pPr>
            </a:lstStyle>
            <a:p>
              <a:pPr algn="ctr">
                <a:spcBef>
                  <a:spcPct val="0"/>
                </a:spcBef>
                <a:buFontTx/>
                <a:buNone/>
              </a:pPr>
              <a:endParaRPr lang="en-US" altLang="en-US" sz="1800">
                <a:solidFill>
                  <a:srgbClr val="FFFFFF"/>
                </a:solidFill>
                <a:ea typeface="Arial" charset="0"/>
                <a:cs typeface="Arial" charset="0"/>
              </a:endParaRPr>
            </a:p>
          </p:txBody>
        </p:sp>
        <p:pic>
          <p:nvPicPr>
            <p:cNvPr id="16431" name="Picture 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01147" y="6090358"/>
              <a:ext cx="1749479" cy="41309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1" name="Rectangle 10"/>
            <p:cNvSpPr/>
            <p:nvPr/>
          </p:nvSpPr>
          <p:spPr>
            <a:xfrm>
              <a:off x="3600602" y="6208456"/>
              <a:ext cx="2313501" cy="378543"/>
            </a:xfrm>
            <a:prstGeom prst="rect">
              <a:avLst/>
            </a:prstGeom>
            <a:solidFill>
              <a:schemeClr val="bg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b="1" dirty="0">
                  <a:solidFill>
                    <a:schemeClr val="tx1"/>
                  </a:solidFill>
                </a:rPr>
                <a:t>KELUARGA SEHAT</a:t>
              </a:r>
            </a:p>
          </p:txBody>
        </p:sp>
      </p:grpSp>
      <p:sp>
        <p:nvSpPr>
          <p:cNvPr id="34" name="Rectangle 15"/>
          <p:cNvSpPr/>
          <p:nvPr/>
        </p:nvSpPr>
        <p:spPr bwMode="auto">
          <a:xfrm>
            <a:off x="2201692" y="5935859"/>
            <a:ext cx="2392419" cy="691201"/>
          </a:xfrm>
          <a:prstGeom prst="rect">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987">
              <a:defRPr/>
            </a:pPr>
            <a:r>
              <a:rPr lang="en-US" sz="2200" b="1" dirty="0">
                <a:solidFill>
                  <a:schemeClr val="tx1"/>
                </a:solidFill>
              </a:rPr>
              <a:t>PENDEKATAN KELUARGA </a:t>
            </a:r>
          </a:p>
        </p:txBody>
      </p:sp>
      <p:sp>
        <p:nvSpPr>
          <p:cNvPr id="35" name="Right Arrow 34"/>
          <p:cNvSpPr/>
          <p:nvPr/>
        </p:nvSpPr>
        <p:spPr>
          <a:xfrm>
            <a:off x="4651700" y="6087602"/>
            <a:ext cx="341635" cy="485776"/>
          </a:xfrm>
          <a:prstGeom prst="rightArrow">
            <a:avLst/>
          </a:prstGeom>
          <a:solidFill>
            <a:srgbClr val="FFFF66"/>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39" name="Slide Number Placeholder 4"/>
          <p:cNvSpPr txBox="1">
            <a:spLocks/>
          </p:cNvSpPr>
          <p:nvPr/>
        </p:nvSpPr>
        <p:spPr>
          <a:xfrm>
            <a:off x="8737600" y="6356355"/>
            <a:ext cx="28448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dirty="0" smtClean="0"/>
              <a:t>7</a:t>
            </a:r>
            <a:endParaRPr lang="id-ID" dirty="0"/>
          </a:p>
        </p:txBody>
      </p:sp>
    </p:spTree>
    <p:extLst>
      <p:ext uri="{BB962C8B-B14F-4D97-AF65-F5344CB8AC3E}">
        <p14:creationId xmlns:p14="http://schemas.microsoft.com/office/powerpoint/2010/main" val="1515813638"/>
      </p:ext>
    </p:extLst>
  </p:cSld>
  <p:clrMapOvr>
    <a:masterClrMapping/>
  </p:clrMapOvr>
  <p:transition spd="slow" advClick="0"/>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erspective">
  <a:themeElements>
    <a:clrScheme name="Perspective">
      <a:dk1>
        <a:sysClr val="windowText" lastClr="000000"/>
      </a:dk1>
      <a:lt1>
        <a:sysClr val="window" lastClr="FFFFFF"/>
      </a:lt1>
      <a:dk2>
        <a:srgbClr val="283138"/>
      </a:dk2>
      <a:lt2>
        <a:srgbClr val="FF8600"/>
      </a:lt2>
      <a:accent1>
        <a:srgbClr val="838D9B"/>
      </a:accent1>
      <a:accent2>
        <a:srgbClr val="D2610C"/>
      </a:accent2>
      <a:accent3>
        <a:srgbClr val="80716A"/>
      </a:accent3>
      <a:accent4>
        <a:srgbClr val="94147C"/>
      </a:accent4>
      <a:accent5>
        <a:srgbClr val="5D5AD2"/>
      </a:accent5>
      <a:accent6>
        <a:srgbClr val="6F6C7D"/>
      </a:accent6>
      <a:hlink>
        <a:srgbClr val="6187E3"/>
      </a:hlink>
      <a:folHlink>
        <a:srgbClr val="7B8EB8"/>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erspective">
      <a:fillStyleLst>
        <a:solidFill>
          <a:schemeClr val="phClr"/>
        </a:solidFill>
        <a:gradFill rotWithShape="1">
          <a:gsLst>
            <a:gs pos="0">
              <a:schemeClr val="phClr">
                <a:tint val="50000"/>
                <a:alpha val="100000"/>
                <a:satMod val="160000"/>
                <a:lumMod val="105000"/>
              </a:schemeClr>
            </a:gs>
            <a:gs pos="41000">
              <a:schemeClr val="phClr">
                <a:tint val="57000"/>
                <a:satMod val="180000"/>
                <a:lumMod val="99000"/>
              </a:schemeClr>
            </a:gs>
            <a:gs pos="100000">
              <a:schemeClr val="phClr">
                <a:tint val="80000"/>
                <a:satMod val="200000"/>
                <a:lumMod val="104000"/>
              </a:schemeClr>
            </a:gs>
          </a:gsLst>
          <a:lin ang="5400000" scaled="1"/>
        </a:gradFill>
        <a:gradFill rotWithShape="1">
          <a:gsLst>
            <a:gs pos="0">
              <a:schemeClr val="phClr">
                <a:tint val="96000"/>
                <a:satMod val="130000"/>
                <a:lumMod val="114000"/>
              </a:schemeClr>
            </a:gs>
            <a:gs pos="60000">
              <a:schemeClr val="phClr">
                <a:tint val="100000"/>
                <a:satMod val="106000"/>
                <a:lumMod val="110000"/>
              </a:schemeClr>
            </a:gs>
            <a:gs pos="100000">
              <a:schemeClr val="ph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50800" dist="38100" dir="5400000" rotWithShape="0">
              <a:srgbClr val="000000">
                <a:alpha val="28000"/>
              </a:srgbClr>
            </a:outerShdw>
          </a:effectLst>
        </a:effectStyle>
        <a:effectStyle>
          <a:effectLst>
            <a:outerShdw blurRad="47625" dist="38100" dir="5400000" sy="98000" rotWithShape="0">
              <a:srgbClr val="000000">
                <a:alpha val="48000"/>
              </a:srgbClr>
            </a:outerShdw>
          </a:effectLst>
          <a:scene3d>
            <a:camera prst="orthographicFront">
              <a:rot lat="0" lon="0" rev="0"/>
            </a:camera>
            <a:lightRig rig="twoPt" dir="br">
              <a:rot lat="0" lon="0" rev="8700000"/>
            </a:lightRig>
          </a:scene3d>
          <a:sp3d prstMaterial="matte">
            <a:bevelT w="25400" h="53975"/>
          </a:sp3d>
        </a:effectStyle>
        <a:effectStyle>
          <a:effectLst>
            <a:reflection blurRad="12700" stA="24000" endPos="28000" dist="50800" dir="5400000" sy="-100000" rotWithShape="0"/>
          </a:effectLst>
          <a:scene3d>
            <a:camera prst="orthographicFront">
              <a:rot lat="0" lon="0" rev="0"/>
            </a:camera>
            <a:lightRig rig="threePt" dir="t">
              <a:rot lat="0" lon="0" rev="4800000"/>
            </a:lightRig>
          </a:scene3d>
          <a:sp3d>
            <a:bevelT w="69850" h="31750"/>
          </a:sp3d>
        </a:effectStyle>
      </a:effectStyleLst>
      <a:bgFillStyleLst>
        <a:solidFill>
          <a:schemeClr val="phClr"/>
        </a:solidFill>
        <a:gradFill rotWithShape="1">
          <a:gsLst>
            <a:gs pos="0">
              <a:schemeClr val="phClr">
                <a:tint val="100000"/>
                <a:shade val="80000"/>
                <a:satMod val="100000"/>
                <a:lumMod val="100000"/>
              </a:schemeClr>
            </a:gs>
            <a:gs pos="65000">
              <a:schemeClr val="phClr">
                <a:tint val="100000"/>
                <a:shade val="95000"/>
                <a:satMod val="100000"/>
                <a:lumMod val="100000"/>
              </a:schemeClr>
            </a:gs>
            <a:gs pos="100000">
              <a:schemeClr val="phClr">
                <a:tint val="88000"/>
                <a:shade val="100000"/>
                <a:satMod val="400000"/>
                <a:lumMod val="100000"/>
              </a:schemeClr>
            </a:gs>
          </a:gsLst>
          <a:lin ang="5400000" scaled="0"/>
        </a:gradFill>
        <a:blipFill rotWithShape="1">
          <a:blip xmlns:r="http://schemas.openxmlformats.org/officeDocument/2006/relationships" r:embed="rId1">
            <a:duotone>
              <a:schemeClr val="phClr">
                <a:tint val="95000"/>
                <a:satMod val="90000"/>
              </a:schemeClr>
              <a:schemeClr val="phClr">
                <a:shade val="92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Perspective</Template>
  <TotalTime>6770</TotalTime>
  <Words>4183</Words>
  <Application>Microsoft Office PowerPoint</Application>
  <PresentationFormat>Custom</PresentationFormat>
  <Paragraphs>549</Paragraphs>
  <Slides>57</Slides>
  <Notes>24</Notes>
  <HiddenSlides>0</HiddenSlides>
  <MMClips>0</MMClips>
  <ScaleCrop>false</ScaleCrop>
  <HeadingPairs>
    <vt:vector size="4" baseType="variant">
      <vt:variant>
        <vt:lpstr>Theme</vt:lpstr>
      </vt:variant>
      <vt:variant>
        <vt:i4>1</vt:i4>
      </vt:variant>
      <vt:variant>
        <vt:lpstr>Slide Titles</vt:lpstr>
      </vt:variant>
      <vt:variant>
        <vt:i4>57</vt:i4>
      </vt:variant>
    </vt:vector>
  </HeadingPairs>
  <TitlesOfParts>
    <vt:vector size="58" baseType="lpstr">
      <vt:lpstr>Perspective</vt:lpstr>
      <vt:lpstr>PowerPoint Presentation</vt:lpstr>
      <vt:lpstr>DESKRIPSI SINGKAT</vt:lpstr>
      <vt:lpstr>UU NOMOR 25 TAHUN 2004  SISTEM PERENCANAAN PEMBANGUNAN NASIONAL</vt:lpstr>
      <vt:lpstr>TUJUAN PEMBANGUNAN KESEHATAN</vt:lpstr>
      <vt:lpstr>UU Nomor 36 Tahun 2009 Tentang KESEHATAN</vt:lpstr>
      <vt:lpstr>SEHAT – KESEHATAN </vt:lpstr>
      <vt:lpstr>SEHAT – KESEHATAN </vt:lpstr>
      <vt:lpstr>UU NOMOR 52 TAHUN 2009 :  PERKEMBANGAN KEPENDUDUKAN DAN PEMBANGUNAN KELUARGA</vt:lpstr>
      <vt:lpstr>PowerPoint Presentation</vt:lpstr>
      <vt:lpstr>PowerPoint Presentation</vt:lpstr>
      <vt:lpstr>PowerPoint Presentation</vt:lpstr>
      <vt:lpstr>JAMINAN KESEHATAN NASIONAL (JKN)</vt:lpstr>
      <vt:lpstr>JAMINAN KESEHATAN NASIONAL (JKN)</vt:lpstr>
      <vt:lpstr>JAMINAN KESEHATAN NASIONAL (JKN)</vt:lpstr>
      <vt:lpstr>Keseimbangan sehat - sakit</vt:lpstr>
      <vt:lpstr>PERMENKES 75 TAHUN 2014 tentang PUSKESMAS</vt:lpstr>
      <vt:lpstr>PERMENKES 75 TAHUN 2014 tentang PUSKESMAS</vt:lpstr>
      <vt:lpstr>PERMENKES 75 TAHUN 2014 tentang PUSKESMAS</vt:lpstr>
      <vt:lpstr>PERMENKES 75 TAHUN 2014 tentang PUSKESMAS</vt:lpstr>
      <vt:lpstr>DUA “SAYAP” PUSKESMAS</vt:lpstr>
      <vt:lpstr>PowerPoint Presentation</vt:lpstr>
      <vt:lpstr>PowerPoint Presentation</vt:lpstr>
      <vt:lpstr>PowerPoint Presentation</vt:lpstr>
      <vt:lpstr>PowerPoint Presentation</vt:lpstr>
      <vt:lpstr>PowerPoint Presentation</vt:lpstr>
      <vt:lpstr>Mekanisme Puskesmas – Keluarga – UKMB</vt:lpstr>
      <vt:lpstr>Apa yang baru?</vt:lpstr>
      <vt:lpstr>Pro-aktif menjangkau keluarga</vt:lpstr>
      <vt:lpstr>PowerPoint Presentation</vt:lpstr>
      <vt:lpstr>PowerPoint Presentation</vt:lpstr>
      <vt:lpstr>PowerPoint Presentation</vt:lpstr>
      <vt:lpstr>PROFIL KESEHATAN KELUARGA</vt:lpstr>
      <vt:lpstr>PROFIL KESEHATAN KELUARGA</vt:lpstr>
      <vt:lpstr>PROFIL KESEHATAN KELUARGA</vt:lpstr>
      <vt:lpstr>PowerPoint Presentation</vt:lpstr>
      <vt:lpstr>PowerPoint Presentation</vt:lpstr>
      <vt:lpstr>PROFIL KESEHATAN KELUARGA</vt:lpstr>
      <vt:lpstr>PROFIL KESEHATAN KELUARGA</vt:lpstr>
      <vt:lpstr>PowerPoint Presentation</vt:lpstr>
      <vt:lpstr>PROFIL KESEHATAN KELUARGA</vt:lpstr>
      <vt:lpstr>PROFIL KESEHATAN KELUARGA</vt:lpstr>
      <vt:lpstr>PROFIL KESEHATAN KELUARGA</vt:lpstr>
      <vt:lpstr>PowerPoint Presentation</vt:lpstr>
      <vt:lpstr>PowerPoint Presentation</vt:lpstr>
      <vt:lpstr>Bina Wilayah</vt:lpstr>
      <vt:lpstr>Pelaksanaan Pendekatan Keluarga dengan Konsep Wilayah</vt:lpstr>
      <vt:lpstr>  Siklus Pendekatan Keluarga</vt:lpstr>
      <vt:lpstr>PowerPoint Presentation</vt:lpstr>
      <vt:lpstr>UPAYA KESEHATAN BERSUMBERDAYA MASYARAKAT </vt:lpstr>
      <vt:lpstr>JENIS UKBM Antara Lain:</vt:lpstr>
      <vt:lpstr>GERAKAN MASYARAKAT HIDUP SEHAT</vt:lpstr>
      <vt:lpstr>PowerPoint Presentation</vt:lpstr>
      <vt:lpstr>Bentuk Kegiatan   Gerakan Masyarakat Hidup Sehat</vt:lpstr>
      <vt:lpstr>PENYAKIT TIDAK MENULAR  DENGAN PENDEKATAN KELUARGA SEHAT </vt:lpstr>
      <vt:lpstr>PowerPoint Presentation</vt:lpstr>
      <vt:lpstr>Pelaksanaan PISPK di Kabupaten Bantul Tahun 2017</vt:lpstr>
      <vt:lpstr>TERIMA KASIH</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Dinkes</cp:lastModifiedBy>
  <cp:revision>281</cp:revision>
  <cp:lastPrinted>2017-02-24T06:03:06Z</cp:lastPrinted>
  <dcterms:created xsi:type="dcterms:W3CDTF">2017-01-05T22:15:15Z</dcterms:created>
  <dcterms:modified xsi:type="dcterms:W3CDTF">2018-01-26T03:29:05Z</dcterms:modified>
</cp:coreProperties>
</file>