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77" r:id="rId7"/>
    <p:sldId id="262" r:id="rId8"/>
    <p:sldId id="263" r:id="rId9"/>
    <p:sldId id="283" r:id="rId10"/>
    <p:sldId id="284" r:id="rId11"/>
    <p:sldId id="271" r:id="rId12"/>
    <p:sldId id="275" r:id="rId13"/>
    <p:sldId id="279" r:id="rId14"/>
    <p:sldId id="280" r:id="rId15"/>
    <p:sldId id="281" r:id="rId16"/>
    <p:sldId id="282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8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4CFB7-339C-4AA0-BD32-E315A685FB7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FE03-27C0-4708-99BB-6B62A41B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FE03-27C0-4708-99BB-6B62A41B4D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1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10A882-F2A7-42F1-8ABA-1F268DFB478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E43B0C-DF85-48B9-8B46-62A718FAAD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PENGADAAN BARANG/JASA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 DESA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r"/>
            <a:r>
              <a:rPr lang="en-US" dirty="0" smtClean="0"/>
              <a:t>ULP / UKPBJ KABUPATEN BANTUL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0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1628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dibolehkan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, material,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72487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Pengadaan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/</a:t>
            </a:r>
            <a:r>
              <a:rPr lang="en-US" sz="2400" dirty="0" err="1"/>
              <a:t>Jasa</a:t>
            </a:r>
            <a:r>
              <a:rPr lang="en-US" sz="2400" dirty="0"/>
              <a:t> di 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diutamakan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Indonesia (SNI). </a:t>
            </a: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Tata </a:t>
            </a:r>
            <a:r>
              <a:rPr lang="en-US" b="1" u="sng" dirty="0" err="1" smtClean="0"/>
              <a:t>nilai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pengadaan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646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24799" cy="1143000"/>
          </a:xfrm>
        </p:spPr>
        <p:txBody>
          <a:bodyPr/>
          <a:lstStyle/>
          <a:p>
            <a:r>
              <a:rPr lang="en-US" b="1" dirty="0" smtClean="0"/>
              <a:t>PRINSIP PENGADAAN BARANG/JASA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EFISIEN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9779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33665"/>
            <a:ext cx="739775" cy="685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86000"/>
            <a:ext cx="7467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EFEKTIF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1450"/>
            <a:ext cx="1606550" cy="16065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971800"/>
            <a:ext cx="7467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TRANSPARAN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1500">
            <a:off x="4476637" y="2495551"/>
            <a:ext cx="1583209" cy="15621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733800"/>
            <a:ext cx="7467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PEMBERDAYAAN MASYARAKAT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572000"/>
            <a:ext cx="7467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GOTONG ROYONG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334000"/>
            <a:ext cx="7467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AKUNTABEL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60" y="2639860"/>
            <a:ext cx="2018039" cy="2018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4953000"/>
            <a:ext cx="24765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17194"/>
            <a:ext cx="2514600" cy="16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ETIKA PENGADAAN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1628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BERTANGGUNG JAWAB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7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MENCEGAH KEBOCORAN DAN PEMBOROSAN KEUANGAN DESA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6388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PATUH PADA PERATURAN PER-UU-AN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 PENGELOLA KEGIATAN (TPK)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162800" cy="53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DITETAPKAN DGN KEPUTUSAN LURAH DESA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2492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TPK TERDIRI DARI UNSUR PAMONG DESA DAN UNSUR LEMBAGA KEMASYARAKATAN DESA SETEMPAT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2000" y="3062614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Permusyawaratan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Pamong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duduk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(PTPKD)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TPK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41148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TPK </a:t>
            </a:r>
            <a:r>
              <a:rPr lang="en-US" dirty="0" err="1"/>
              <a:t>berupa</a:t>
            </a:r>
            <a:r>
              <a:rPr lang="en-US" dirty="0"/>
              <a:t> honorarium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APBDesa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38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DAN WEWENANG TPK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696200" cy="205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Lurah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: a.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dibiayai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APBDes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b.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dibiayai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diperlukan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8862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Lurah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: a.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dibiayai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APBDes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b.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dibiayai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diperlukan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65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PERSYARATAN TPK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696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, </a:t>
            </a:r>
            <a:r>
              <a:rPr lang="en-US" dirty="0" err="1"/>
              <a:t>disiplin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bertanggungjawab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;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362200"/>
            <a:ext cx="7696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mampu</a:t>
            </a:r>
            <a:r>
              <a:rPr lang="en-US" dirty="0"/>
              <a:t>  </a:t>
            </a:r>
            <a:r>
              <a:rPr lang="en-US" dirty="0" err="1"/>
              <a:t>mengambil</a:t>
            </a:r>
            <a:r>
              <a:rPr lang="en-US" dirty="0"/>
              <a:t>  </a:t>
            </a:r>
            <a:r>
              <a:rPr lang="en-US" dirty="0" err="1"/>
              <a:t>keputusan</a:t>
            </a:r>
            <a:r>
              <a:rPr lang="en-US" dirty="0"/>
              <a:t>, 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</a:t>
            </a:r>
            <a:r>
              <a:rPr lang="en-US" dirty="0" err="1"/>
              <a:t>Kolusi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Nepotisme</a:t>
            </a:r>
            <a:r>
              <a:rPr lang="en-US" dirty="0"/>
              <a:t>;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3124200"/>
            <a:ext cx="76962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Pakta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;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3581400"/>
            <a:ext cx="7696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menjabat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Carik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bendahara</a:t>
            </a:r>
            <a:r>
              <a:rPr lang="en-US" dirty="0"/>
              <a:t> di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;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4495800"/>
            <a:ext cx="7696200" cy="914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/</a:t>
            </a:r>
            <a:r>
              <a:rPr lang="en-US" dirty="0" err="1"/>
              <a:t>pekerjaannya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5486400"/>
            <a:ext cx="7696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1628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TPK,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/</a:t>
            </a:r>
            <a:r>
              <a:rPr lang="en-US" dirty="0" err="1"/>
              <a:t>teknis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di </a:t>
            </a:r>
            <a:r>
              <a:rPr lang="en-US" dirty="0" err="1"/>
              <a:t>bidangnya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766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TPK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Penyedia</a:t>
            </a:r>
            <a:r>
              <a:rPr lang="en-US" dirty="0"/>
              <a:t> 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 </a:t>
            </a:r>
            <a:r>
              <a:rPr lang="en-US" dirty="0" err="1"/>
              <a:t>apabila</a:t>
            </a:r>
            <a:r>
              <a:rPr lang="en-US" dirty="0"/>
              <a:t>  </a:t>
            </a:r>
            <a:r>
              <a:rPr lang="en-US" dirty="0" err="1"/>
              <a:t>belum</a:t>
            </a:r>
            <a:r>
              <a:rPr lang="en-US" dirty="0"/>
              <a:t> 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1628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Swakelola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TPK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, </a:t>
            </a:r>
            <a:r>
              <a:rPr lang="en-US" dirty="0" err="1"/>
              <a:t>pelaksanaan</a:t>
            </a:r>
            <a:r>
              <a:rPr lang="en-US" dirty="0"/>
              <a:t>, </a:t>
            </a:r>
            <a:r>
              <a:rPr lang="en-US" dirty="0" err="1"/>
              <a:t>pengawasan</a:t>
            </a:r>
            <a:r>
              <a:rPr lang="en-US" dirty="0"/>
              <a:t>, </a:t>
            </a:r>
            <a:r>
              <a:rPr lang="en-US" dirty="0" err="1"/>
              <a:t>penyerahan</a:t>
            </a:r>
            <a:r>
              <a:rPr lang="en-US" dirty="0"/>
              <a:t>,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72487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kontruksi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konstruksi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peralatan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swakelola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/>
              <a:t>Ketentuan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Umum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Swakelola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490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Potret</a:t>
            </a:r>
            <a:r>
              <a:rPr lang="en-US" b="1" dirty="0" smtClean="0"/>
              <a:t> DESA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4" y="1558883"/>
            <a:ext cx="6883512" cy="51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Potret</a:t>
            </a:r>
            <a:r>
              <a:rPr lang="en-US" b="1" dirty="0" smtClean="0"/>
              <a:t> </a:t>
            </a:r>
            <a:r>
              <a:rPr lang="en-US" b="1" dirty="0" err="1" smtClean="0"/>
              <a:t>kemiskinan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924800" cy="48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Potret</a:t>
            </a:r>
            <a:r>
              <a:rPr lang="en-US" b="1" dirty="0" smtClean="0"/>
              <a:t> </a:t>
            </a:r>
            <a:r>
              <a:rPr lang="en-US" b="1" dirty="0" err="1" smtClean="0"/>
              <a:t>kemiskinan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8883"/>
            <a:ext cx="7848600" cy="51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Potret</a:t>
            </a:r>
            <a:r>
              <a:rPr lang="en-US" b="1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emiskinan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2" y="1524000"/>
            <a:ext cx="8005068" cy="49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Potret</a:t>
            </a:r>
            <a:r>
              <a:rPr lang="en-US" b="1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emiskinan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9" t="30183" r="26236" b="7106"/>
          <a:stretch/>
        </p:blipFill>
        <p:spPr bwMode="auto">
          <a:xfrm>
            <a:off x="533400" y="1398812"/>
            <a:ext cx="7323574" cy="54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29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DASAR HUKUM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6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</a:p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/>
              <a:t>Pasal</a:t>
            </a:r>
            <a:r>
              <a:rPr lang="en-US" dirty="0"/>
              <a:t> 105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43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6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13 </a:t>
            </a:r>
            <a:r>
              <a:rPr lang="en-US" dirty="0" err="1"/>
              <a:t>Tahun</a:t>
            </a:r>
            <a:r>
              <a:rPr lang="en-US" dirty="0"/>
              <a:t> 2013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Tata Cara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di </a:t>
            </a:r>
            <a:r>
              <a:rPr lang="en-US" dirty="0" err="1" smtClean="0"/>
              <a:t>Desa</a:t>
            </a:r>
            <a:endParaRPr lang="en-US" dirty="0" smtClean="0"/>
          </a:p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Bupati</a:t>
            </a:r>
            <a:r>
              <a:rPr lang="en-US" dirty="0" smtClean="0"/>
              <a:t> </a:t>
            </a:r>
            <a:r>
              <a:rPr lang="en-US" dirty="0" err="1" smtClean="0"/>
              <a:t>Bantul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24 </a:t>
            </a:r>
            <a:r>
              <a:rPr lang="en-US" dirty="0" err="1" smtClean="0"/>
              <a:t>Tahun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PERBUP BANTUL NO. 24 TH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di </a:t>
            </a:r>
            <a:r>
              <a:rPr lang="en-US" dirty="0" err="1"/>
              <a:t>Desa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/</a:t>
            </a:r>
            <a:r>
              <a:rPr lang="en-US" dirty="0" err="1" smtClean="0"/>
              <a:t>Jasa</a:t>
            </a:r>
            <a:r>
              <a:rPr lang="en-US" dirty="0" smtClean="0"/>
              <a:t> di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dibiayai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 smtClean="0"/>
              <a:t>APBDesa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162800" cy="182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prinsipnya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Swakelola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gotong</a:t>
            </a:r>
            <a:r>
              <a:rPr lang="en-US" dirty="0"/>
              <a:t> </a:t>
            </a:r>
            <a:r>
              <a:rPr lang="en-US" dirty="0" err="1"/>
              <a:t>royong</a:t>
            </a:r>
            <a:r>
              <a:rPr lang="en-US" dirty="0"/>
              <a:t>,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kearifan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memaksimalkan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material/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72487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swakelola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0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990</TotalTime>
  <Words>584</Words>
  <Application>Microsoft Office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PENGADAAN BARANG/JASA  DI DESA </vt:lpstr>
      <vt:lpstr>Potret DESA</vt:lpstr>
      <vt:lpstr>Potret kemiskinan</vt:lpstr>
      <vt:lpstr>Potret kemiskinan</vt:lpstr>
      <vt:lpstr>Potret Kemiskinan</vt:lpstr>
      <vt:lpstr>Potret Kemiskinan</vt:lpstr>
      <vt:lpstr>DASAR HUKUM</vt:lpstr>
      <vt:lpstr>PERBUP BANTUL NO. 24 TH 2015</vt:lpstr>
      <vt:lpstr> </vt:lpstr>
      <vt:lpstr> </vt:lpstr>
      <vt:lpstr>PRINSIP PENGADAAN BARANG/JASA </vt:lpstr>
      <vt:lpstr>ETIKA PENGADAAN </vt:lpstr>
      <vt:lpstr>TIM PENGELOLA KEGIATAN (TPK) </vt:lpstr>
      <vt:lpstr>TUGAS DAN WEWENANG TPK </vt:lpstr>
      <vt:lpstr>PERSYARATAN TPK </vt:lpstr>
      <vt:lpstr>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PENGADAAN BARANG/JASA  DI DESA</dc:title>
  <dc:creator>ASUS</dc:creator>
  <cp:lastModifiedBy>ASUS</cp:lastModifiedBy>
  <cp:revision>20</cp:revision>
  <dcterms:created xsi:type="dcterms:W3CDTF">2018-05-14T13:51:58Z</dcterms:created>
  <dcterms:modified xsi:type="dcterms:W3CDTF">2018-05-15T06:41:37Z</dcterms:modified>
</cp:coreProperties>
</file>