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79C93D-8F84-409F-B14B-621B7DC6C20D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545B78-77D4-4B31-B22B-9CD3CD562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65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231462-4375-4234-BD7B-FAB48A09CD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PERAN KECAMATAN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7FE4EBF-32FE-469D-8F20-C97037610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DALAM PROGRAM KELUARGA HARAPAN</a:t>
            </a:r>
          </a:p>
        </p:txBody>
      </p:sp>
    </p:spTree>
    <p:extLst>
      <p:ext uri="{BB962C8B-B14F-4D97-AF65-F5344CB8AC3E}">
        <p14:creationId xmlns:p14="http://schemas.microsoft.com/office/powerpoint/2010/main" val="417094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E81D8D-F951-4815-BE0A-073BD2783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Program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Keluarga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Harapan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73130BB-2F93-4BB7-AF2D-D0F4D6C3BFCC}"/>
              </a:ext>
            </a:extLst>
          </p:cNvPr>
          <p:cNvSpPr/>
          <p:nvPr/>
        </p:nvSpPr>
        <p:spPr>
          <a:xfrm>
            <a:off x="1166191" y="1492519"/>
            <a:ext cx="7818783" cy="4629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PKH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pemberian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bersyarat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Keluarga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Manfaat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(KPM) yang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ditetapkan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keluarga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manfaat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PKH.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upaya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percepatan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penanggulangan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kemiskinan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sejak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tahun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2007 </a:t>
            </a: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terbukti cukup berhasil dalam menanggulangi kemiskinan yang dihadapi negara-negara tersebut, terutama masalah kemiskinan kronis.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Sasaran PKH adalah keluarga miskin harus berdasarkan basis data terpadu.</a:t>
            </a:r>
          </a:p>
        </p:txBody>
      </p:sp>
    </p:spTree>
    <p:extLst>
      <p:ext uri="{BB962C8B-B14F-4D97-AF65-F5344CB8AC3E}">
        <p14:creationId xmlns:p14="http://schemas.microsoft.com/office/powerpoint/2010/main" val="272940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4BA72CC-ECF6-4936-8069-A8AAA5151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971" y="442175"/>
            <a:ext cx="8596668" cy="13208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Data </a:t>
            </a:r>
            <a:r>
              <a:rPr lang="en-US" b="1" dirty="0" err="1">
                <a:solidFill>
                  <a:srgbClr val="00B050"/>
                </a:solidFill>
              </a:rPr>
              <a:t>Penerima</a:t>
            </a:r>
            <a:r>
              <a:rPr lang="en-US" b="1" dirty="0">
                <a:solidFill>
                  <a:srgbClr val="00B050"/>
                </a:solidFill>
              </a:rPr>
              <a:t> PKH di </a:t>
            </a:r>
            <a:r>
              <a:rPr lang="en-US" b="1" dirty="0" err="1">
                <a:solidFill>
                  <a:srgbClr val="00B050"/>
                </a:solidFill>
              </a:rPr>
              <a:t>Kecamatan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Srandakan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="" xmlns:a16="http://schemas.microsoft.com/office/drawing/2014/main" id="{AA3F693E-7AB7-45BD-B301-614DC3EC29D5}"/>
              </a:ext>
            </a:extLst>
          </p:cNvPr>
          <p:cNvSpPr/>
          <p:nvPr/>
        </p:nvSpPr>
        <p:spPr>
          <a:xfrm>
            <a:off x="1192693" y="1843358"/>
            <a:ext cx="7845287" cy="132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PKH Lama:</a:t>
            </a:r>
          </a:p>
          <a:p>
            <a:pPr algn="ctr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2010-2016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sebanyak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2426 KPM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590C8D63-440A-45C1-A866-3F587DF2014C}"/>
              </a:ext>
            </a:extLst>
          </p:cNvPr>
          <p:cNvSpPr/>
          <p:nvPr/>
        </p:nvSpPr>
        <p:spPr>
          <a:xfrm>
            <a:off x="1192692" y="3328534"/>
            <a:ext cx="7845287" cy="16565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PKH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Validasi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November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sebanyak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258 KPM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Validasi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Desember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sebanyak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333 KPM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="" xmlns:a16="http://schemas.microsoft.com/office/drawing/2014/main" id="{590C8D63-440A-45C1-A866-3F587DF2014C}"/>
              </a:ext>
            </a:extLst>
          </p:cNvPr>
          <p:cNvSpPr/>
          <p:nvPr/>
        </p:nvSpPr>
        <p:spPr>
          <a:xfrm>
            <a:off x="1192695" y="5164428"/>
            <a:ext cx="7845287" cy="10717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Jadi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total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Penerima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PKH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Srandakan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sebanyak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3017 KPM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7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croll: Horizontal 5">
            <a:extLst>
              <a:ext uri="{FF2B5EF4-FFF2-40B4-BE49-F238E27FC236}">
                <a16:creationId xmlns="" xmlns:a16="http://schemas.microsoft.com/office/drawing/2014/main" id="{A186C149-6E0C-4642-B9C2-2A645BC8EBD6}"/>
              </a:ext>
            </a:extLst>
          </p:cNvPr>
          <p:cNvSpPr/>
          <p:nvPr/>
        </p:nvSpPr>
        <p:spPr>
          <a:xfrm>
            <a:off x="781878" y="781877"/>
            <a:ext cx="8492124" cy="1099931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Peran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Kecamatan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FA151E1-84B0-4A7F-A064-40BE65775C5C}"/>
              </a:ext>
            </a:extLst>
          </p:cNvPr>
          <p:cNvSpPr/>
          <p:nvPr/>
        </p:nvSpPr>
        <p:spPr>
          <a:xfrm>
            <a:off x="781879" y="2259496"/>
            <a:ext cx="8492124" cy="8547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emfasilitasi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tersedianya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sarana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prasana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UPPKH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7486926-A775-433A-92BF-64F2A6BAB162}"/>
              </a:ext>
            </a:extLst>
          </p:cNvPr>
          <p:cNvSpPr/>
          <p:nvPr/>
        </p:nvSpPr>
        <p:spPr>
          <a:xfrm>
            <a:off x="781878" y="3429001"/>
            <a:ext cx="8492124" cy="632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koordinasi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konsolidasi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pendamping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PKH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kecamatan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Srandakan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CD946E4-8B9C-4F74-A1BE-35CFAA93D190}"/>
              </a:ext>
            </a:extLst>
          </p:cNvPr>
          <p:cNvSpPr/>
          <p:nvPr/>
        </p:nvSpPr>
        <p:spPr>
          <a:xfrm>
            <a:off x="781878" y="4316475"/>
            <a:ext cx="8492124" cy="812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elakukan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koordinasi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lurah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perangkat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terkait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keluarga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harapan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192E59A-A249-4988-99A0-F7E67BB0B4A4}"/>
              </a:ext>
            </a:extLst>
          </p:cNvPr>
          <p:cNvSpPr/>
          <p:nvPr/>
        </p:nvSpPr>
        <p:spPr>
          <a:xfrm>
            <a:off x="781878" y="5326954"/>
            <a:ext cx="8492124" cy="749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Mengupayakan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lingkungan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memotivasi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pendamping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kinerja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produktivitas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76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3108CC-740B-4020-A45B-285F8B479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82" y="711372"/>
            <a:ext cx="8596668" cy="763724"/>
          </a:xfrm>
        </p:spPr>
        <p:txBody>
          <a:bodyPr>
            <a:normAutofit/>
          </a:bodyPr>
          <a:lstStyle/>
          <a:p>
            <a:r>
              <a:rPr lang="en-US" sz="4400" b="1" dirty="0" err="1">
                <a:solidFill>
                  <a:schemeClr val="accent2">
                    <a:lumMod val="50000"/>
                  </a:schemeClr>
                </a:solidFill>
              </a:rPr>
              <a:t>Peran</a:t>
            </a:r>
            <a:r>
              <a:rPr lang="en-US" sz="4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4400" b="1" dirty="0" err="1">
                <a:solidFill>
                  <a:schemeClr val="accent2">
                    <a:lumMod val="50000"/>
                  </a:schemeClr>
                </a:solidFill>
              </a:rPr>
              <a:t>Kecamatan</a:t>
            </a:r>
            <a:endParaRPr lang="en-US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0F7E387-6E5D-445D-9C61-F35EA7E9A537}"/>
              </a:ext>
            </a:extLst>
          </p:cNvPr>
          <p:cNvSpPr/>
          <p:nvPr/>
        </p:nvSpPr>
        <p:spPr>
          <a:xfrm>
            <a:off x="993911" y="1933881"/>
            <a:ext cx="8468139" cy="1041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Ikut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mengawasi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pendamping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tugasnya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208AE68-EC05-4819-A03C-276148BEBA9D}"/>
              </a:ext>
            </a:extLst>
          </p:cNvPr>
          <p:cNvSpPr/>
          <p:nvPr/>
        </p:nvSpPr>
        <p:spPr>
          <a:xfrm>
            <a:off x="1006791" y="4676587"/>
            <a:ext cx="8468138" cy="1209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menyelesaikan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meneruskan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tinggi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8D503A5-F587-4314-A3A5-DC21B72DC159}"/>
              </a:ext>
            </a:extLst>
          </p:cNvPr>
          <p:cNvSpPr/>
          <p:nvPr/>
        </p:nvSpPr>
        <p:spPr>
          <a:xfrm>
            <a:off x="993912" y="3367296"/>
            <a:ext cx="8468138" cy="1027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Membantu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penanganan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pengaduan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PKH</a:t>
            </a:r>
          </a:p>
        </p:txBody>
      </p:sp>
    </p:spTree>
    <p:extLst>
      <p:ext uri="{BB962C8B-B14F-4D97-AF65-F5344CB8AC3E}">
        <p14:creationId xmlns:p14="http://schemas.microsoft.com/office/powerpoint/2010/main" val="21915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6893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193</Words>
  <Application>Microsoft Office PowerPoint</Application>
  <PresentationFormat>Custom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PERAN KECAMATAN </vt:lpstr>
      <vt:lpstr>Program Keluarga Harapan</vt:lpstr>
      <vt:lpstr>Data Penerima PKH di Kecamatan Srandakan</vt:lpstr>
      <vt:lpstr>PowerPoint Presentation</vt:lpstr>
      <vt:lpstr>Peran Kecamatan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KECAMATAN</dc:title>
  <dc:creator>Dwi Priyantoro</dc:creator>
  <cp:lastModifiedBy>admin</cp:lastModifiedBy>
  <cp:revision>12</cp:revision>
  <cp:lastPrinted>2018-02-14T01:14:16Z</cp:lastPrinted>
  <dcterms:created xsi:type="dcterms:W3CDTF">2018-02-13T02:47:26Z</dcterms:created>
  <dcterms:modified xsi:type="dcterms:W3CDTF">2018-02-14T16:24:34Z</dcterms:modified>
</cp:coreProperties>
</file>