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1"/>
  </p:notesMasterIdLst>
  <p:handoutMasterIdLst>
    <p:handoutMasterId r:id="rId32"/>
  </p:handoutMasterIdLst>
  <p:sldIdLst>
    <p:sldId id="274" r:id="rId2"/>
    <p:sldId id="275" r:id="rId3"/>
    <p:sldId id="276" r:id="rId4"/>
    <p:sldId id="277" r:id="rId5"/>
    <p:sldId id="284" r:id="rId6"/>
    <p:sldId id="281" r:id="rId7"/>
    <p:sldId id="282" r:id="rId8"/>
    <p:sldId id="283" r:id="rId9"/>
    <p:sldId id="285" r:id="rId10"/>
    <p:sldId id="286" r:id="rId11"/>
    <p:sldId id="278" r:id="rId12"/>
    <p:sldId id="279" r:id="rId13"/>
    <p:sldId id="280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EBC6B-5081-4390-9B68-55A1CC3D221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7ED53-14F3-4323-A24A-01A40B2B1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34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A6DF3-8616-4278-A064-C0301446C3FD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341F0-AE21-4418-B93B-E8B09C569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55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2A859B-88E7-4EED-9833-1BC102B03ED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55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5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4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4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77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1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4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4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2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64EF67-7DC2-4B1F-8C83-2C862006E47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483724-CD16-4B8B-A9D5-102F41BC7A2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47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Pendukung%20%20Manusia%20Amanah.pp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Pendukung%20%20Manusia%20Amanah.pp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Pendukung%20%20Manusia%20Amanah.pp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Pendukung%20%20Manusia%20Amanah.pp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Pendukung%20%20Manusia%20Amanah.pp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Pendukung%20%20Manusia%20Amanah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743200"/>
            <a:ext cx="8001000" cy="3352800"/>
          </a:xfrm>
          <a:solidFill>
            <a:srgbClr val="00FFFF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latin typeface="Copperplate Gothic Bold" pitchFamily="34" charset="0"/>
              </a:rPr>
              <a:t>SELAMAT BERGABUNG BERSAMA KAMI </a:t>
            </a:r>
          </a:p>
          <a:p>
            <a:pPr algn="ctr"/>
            <a:r>
              <a:rPr lang="en-US" sz="4000" b="1" dirty="0">
                <a:latin typeface="Arial" charset="0"/>
                <a:cs typeface="Arial" charset="0"/>
              </a:rPr>
              <a:t>H.SUPRIYANTO, SE, </a:t>
            </a:r>
            <a:r>
              <a:rPr lang="en-US" sz="4000" b="1" dirty="0" err="1">
                <a:latin typeface="Arial" charset="0"/>
                <a:cs typeface="Arial" charset="0"/>
              </a:rPr>
              <a:t>SPt</a:t>
            </a:r>
            <a:r>
              <a:rPr lang="en-US" sz="4000" b="1" dirty="0">
                <a:latin typeface="Arial" charset="0"/>
                <a:cs typeface="Arial" charset="0"/>
              </a:rPr>
              <a:t> </a:t>
            </a:r>
          </a:p>
          <a:p>
            <a:pPr algn="ctr"/>
            <a:r>
              <a:rPr lang="en-US" sz="4000" b="1" dirty="0">
                <a:latin typeface="Arial" charset="0"/>
                <a:cs typeface="Arial" charset="0"/>
              </a:rPr>
              <a:t>LURAH DESA PONCOSARI </a:t>
            </a:r>
          </a:p>
        </p:txBody>
      </p:sp>
      <p:pic>
        <p:nvPicPr>
          <p:cNvPr id="57346" name="Picture 2" descr="D:\Caligrafi Collection\ASSALA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1" y="609600"/>
            <a:ext cx="7496175" cy="18669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512111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874"/>
            <a:ext cx="10515600" cy="52750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500" dirty="0" err="1" smtClean="0"/>
              <a:t>Melakukan</a:t>
            </a:r>
            <a:r>
              <a:rPr lang="en-US" sz="3500" dirty="0" smtClean="0"/>
              <a:t> </a:t>
            </a:r>
            <a:r>
              <a:rPr lang="en-US" sz="3500" dirty="0" err="1" smtClean="0"/>
              <a:t>pencerdasan</a:t>
            </a:r>
            <a:r>
              <a:rPr lang="en-US" sz="3500" dirty="0" smtClean="0"/>
              <a:t> , </a:t>
            </a:r>
            <a:r>
              <a:rPr lang="en-US" sz="3500" dirty="0" err="1" smtClean="0"/>
              <a:t>pendampigan</a:t>
            </a:r>
            <a:r>
              <a:rPr lang="en-US" sz="3500" dirty="0" smtClean="0"/>
              <a:t>,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dirty="0" err="1" smtClean="0"/>
              <a:t>upaya</a:t>
            </a:r>
            <a:r>
              <a:rPr lang="en-US" sz="3500" dirty="0" smtClean="0"/>
              <a:t> </a:t>
            </a:r>
            <a:r>
              <a:rPr lang="en-US" sz="3500" dirty="0" err="1" smtClean="0"/>
              <a:t>pemberdayaan</a:t>
            </a:r>
            <a:r>
              <a:rPr lang="en-US" sz="3500" dirty="0" smtClean="0"/>
              <a:t> </a:t>
            </a:r>
            <a:r>
              <a:rPr lang="en-US" sz="3500" dirty="0" err="1" smtClean="0"/>
              <a:t>petani</a:t>
            </a:r>
            <a:r>
              <a:rPr lang="en-US" sz="3500" dirty="0" smtClean="0"/>
              <a:t> </a:t>
            </a:r>
          </a:p>
          <a:p>
            <a:pPr lvl="1" algn="just"/>
            <a:r>
              <a:rPr lang="en-US" sz="3500" dirty="0" err="1" smtClean="0"/>
              <a:t>Dengan</a:t>
            </a:r>
            <a:r>
              <a:rPr lang="en-US" sz="3500" dirty="0" smtClean="0"/>
              <a:t> </a:t>
            </a:r>
            <a:r>
              <a:rPr lang="en-US" sz="3500" dirty="0" err="1" smtClean="0"/>
              <a:t>pengetahuan</a:t>
            </a:r>
            <a:r>
              <a:rPr lang="en-US" sz="3500" dirty="0" smtClean="0"/>
              <a:t>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dirty="0" err="1" smtClean="0"/>
              <a:t>idenya</a:t>
            </a:r>
            <a:r>
              <a:rPr lang="en-US" sz="3500" dirty="0" smtClean="0"/>
              <a:t> </a:t>
            </a:r>
            <a:r>
              <a:rPr lang="en-US" sz="3500" dirty="0" err="1" smtClean="0"/>
              <a:t>dapat</a:t>
            </a:r>
            <a:r>
              <a:rPr lang="en-US" sz="3500" dirty="0" smtClean="0"/>
              <a:t> </a:t>
            </a:r>
            <a:r>
              <a:rPr lang="en-US" sz="3500" dirty="0" err="1" smtClean="0"/>
              <a:t>memberdayakan</a:t>
            </a:r>
            <a:r>
              <a:rPr lang="en-US" sz="3500" dirty="0" smtClean="0"/>
              <a:t> </a:t>
            </a:r>
            <a:r>
              <a:rPr lang="en-US" sz="3500" dirty="0" err="1" smtClean="0"/>
              <a:t>petani</a:t>
            </a:r>
            <a:r>
              <a:rPr lang="en-US" sz="3500" dirty="0" smtClean="0"/>
              <a:t>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dirty="0" err="1" smtClean="0"/>
              <a:t>membangun</a:t>
            </a:r>
            <a:r>
              <a:rPr lang="en-US" sz="3500" dirty="0" smtClean="0"/>
              <a:t> </a:t>
            </a:r>
            <a:r>
              <a:rPr lang="en-US" sz="3500" dirty="0" err="1" smtClean="0"/>
              <a:t>kelembagaan</a:t>
            </a:r>
            <a:r>
              <a:rPr lang="en-US" sz="3500" dirty="0" smtClean="0"/>
              <a:t> </a:t>
            </a:r>
            <a:r>
              <a:rPr lang="en-US" sz="3500" dirty="0" err="1" smtClean="0"/>
              <a:t>petani</a:t>
            </a:r>
            <a:r>
              <a:rPr lang="en-US" sz="3500" dirty="0" smtClean="0"/>
              <a:t> </a:t>
            </a:r>
          </a:p>
          <a:p>
            <a:pPr algn="just"/>
            <a:r>
              <a:rPr lang="en-US" sz="3500" dirty="0" err="1" smtClean="0"/>
              <a:t>Memberikan</a:t>
            </a:r>
            <a:r>
              <a:rPr lang="en-US" sz="3500" dirty="0" smtClean="0"/>
              <a:t> </a:t>
            </a:r>
            <a:r>
              <a:rPr lang="en-US" sz="3500" dirty="0" err="1" smtClean="0"/>
              <a:t>advokasi</a:t>
            </a:r>
            <a:r>
              <a:rPr lang="en-US" sz="3500" dirty="0" smtClean="0"/>
              <a:t> </a:t>
            </a:r>
            <a:r>
              <a:rPr lang="en-US" sz="3500" dirty="0" err="1" smtClean="0"/>
              <a:t>pertanian</a:t>
            </a:r>
            <a:r>
              <a:rPr lang="en-US" sz="3500" dirty="0" smtClean="0"/>
              <a:t> </a:t>
            </a:r>
          </a:p>
          <a:p>
            <a:pPr lvl="1" algn="just"/>
            <a:r>
              <a:rPr lang="en-US" sz="3500" dirty="0" err="1" smtClean="0"/>
              <a:t>Karena</a:t>
            </a:r>
            <a:r>
              <a:rPr lang="en-US" sz="3500" dirty="0" smtClean="0"/>
              <a:t> </a:t>
            </a:r>
            <a:r>
              <a:rPr lang="en-US" sz="3500" dirty="0" err="1" smtClean="0"/>
              <a:t>ketidak</a:t>
            </a:r>
            <a:r>
              <a:rPr lang="en-US" sz="3500" dirty="0" smtClean="0"/>
              <a:t> </a:t>
            </a:r>
            <a:r>
              <a:rPr lang="en-US" sz="3500" dirty="0" err="1" smtClean="0"/>
              <a:t>berdayaan</a:t>
            </a:r>
            <a:r>
              <a:rPr lang="en-US" sz="3500" dirty="0" smtClean="0"/>
              <a:t> </a:t>
            </a:r>
            <a:r>
              <a:rPr lang="en-US" sz="3500" dirty="0" err="1" smtClean="0"/>
              <a:t>petani</a:t>
            </a:r>
            <a:r>
              <a:rPr lang="en-US" sz="3500" dirty="0" smtClean="0"/>
              <a:t> </a:t>
            </a:r>
            <a:r>
              <a:rPr lang="en-US" sz="3500" dirty="0" err="1" smtClean="0"/>
              <a:t>menghadapi</a:t>
            </a:r>
            <a:r>
              <a:rPr lang="en-US" sz="3500" dirty="0" smtClean="0"/>
              <a:t> system yang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menguntungkan</a:t>
            </a:r>
            <a:r>
              <a:rPr lang="en-US" sz="3500" dirty="0" smtClean="0"/>
              <a:t> </a:t>
            </a:r>
            <a:r>
              <a:rPr lang="en-US" sz="3500" dirty="0" err="1" smtClean="0"/>
              <a:t>sehingga</a:t>
            </a:r>
            <a:r>
              <a:rPr lang="en-US" sz="3500" dirty="0" smtClean="0"/>
              <a:t> </a:t>
            </a:r>
            <a:r>
              <a:rPr lang="en-US" sz="3500" dirty="0" err="1" smtClean="0"/>
              <a:t>perlu</a:t>
            </a:r>
            <a:r>
              <a:rPr lang="en-US" sz="3500" dirty="0" smtClean="0"/>
              <a:t> </a:t>
            </a:r>
            <a:r>
              <a:rPr lang="en-US" sz="3500" dirty="0" err="1" smtClean="0"/>
              <a:t>pendampingan</a:t>
            </a:r>
            <a:r>
              <a:rPr lang="en-US" sz="3500" dirty="0" smtClean="0"/>
              <a:t> </a:t>
            </a:r>
            <a:r>
              <a:rPr lang="en-US" sz="3500" dirty="0" err="1" smtClean="0"/>
              <a:t>pemuda</a:t>
            </a:r>
            <a:r>
              <a:rPr lang="en-US" sz="3500" dirty="0" smtClean="0"/>
              <a:t> </a:t>
            </a:r>
            <a:r>
              <a:rPr lang="en-US" sz="3500" dirty="0" err="1" smtClean="0"/>
              <a:t>dari</a:t>
            </a:r>
            <a:r>
              <a:rPr lang="en-US" sz="3500" dirty="0" smtClean="0"/>
              <a:t> </a:t>
            </a:r>
            <a:r>
              <a:rPr lang="en-US" sz="3500" dirty="0" err="1" smtClean="0"/>
              <a:t>jeratan</a:t>
            </a:r>
            <a:r>
              <a:rPr lang="en-US" sz="3500" dirty="0" smtClean="0"/>
              <a:t> </a:t>
            </a:r>
            <a:r>
              <a:rPr lang="en-US" sz="3500" dirty="0" err="1" smtClean="0"/>
              <a:t>hutang</a:t>
            </a:r>
            <a:r>
              <a:rPr lang="en-US" sz="3500" dirty="0" smtClean="0"/>
              <a:t>, </a:t>
            </a:r>
            <a:r>
              <a:rPr lang="en-US" sz="3500" dirty="0" err="1" smtClean="0"/>
              <a:t>rentenir</a:t>
            </a:r>
            <a:r>
              <a:rPr lang="en-US" sz="3500" dirty="0" smtClean="0"/>
              <a:t> </a:t>
            </a:r>
            <a:r>
              <a:rPr lang="en-US" sz="3500" dirty="0" err="1" smtClean="0"/>
              <a:t>dll</a:t>
            </a:r>
            <a:endParaRPr lang="en-US" sz="3500" dirty="0" smtClean="0"/>
          </a:p>
          <a:p>
            <a:pPr algn="just"/>
            <a:r>
              <a:rPr lang="en-US" sz="3500" dirty="0" err="1" smtClean="0"/>
              <a:t>Menjadi</a:t>
            </a:r>
            <a:r>
              <a:rPr lang="en-US" sz="3500" dirty="0" smtClean="0"/>
              <a:t> SDM </a:t>
            </a:r>
            <a:r>
              <a:rPr lang="en-US" sz="3500" dirty="0" err="1" smtClean="0"/>
              <a:t>pembangunan</a:t>
            </a:r>
            <a:r>
              <a:rPr lang="en-US" sz="3500" dirty="0" smtClean="0"/>
              <a:t> </a:t>
            </a:r>
            <a:r>
              <a:rPr lang="en-US" sz="3500" dirty="0" err="1" smtClean="0"/>
              <a:t>pertanian</a:t>
            </a:r>
            <a:r>
              <a:rPr lang="en-US" sz="3500" dirty="0" smtClean="0"/>
              <a:t> </a:t>
            </a:r>
          </a:p>
          <a:p>
            <a:pPr lvl="1" algn="just"/>
            <a:r>
              <a:rPr lang="en-US" sz="3500" dirty="0" err="1" smtClean="0"/>
              <a:t>Meskipun</a:t>
            </a:r>
            <a:r>
              <a:rPr lang="en-US" sz="3500" dirty="0" smtClean="0"/>
              <a:t> </a:t>
            </a:r>
            <a:r>
              <a:rPr lang="en-US" sz="3500" dirty="0" err="1" smtClean="0"/>
              <a:t>banyak</a:t>
            </a:r>
            <a:r>
              <a:rPr lang="en-US" sz="3500" dirty="0" smtClean="0"/>
              <a:t> yang </a:t>
            </a:r>
            <a:r>
              <a:rPr lang="en-US" sz="3500" dirty="0" err="1" smtClean="0"/>
              <a:t>kurag</a:t>
            </a:r>
            <a:r>
              <a:rPr lang="en-US" sz="3500" dirty="0" smtClean="0"/>
              <a:t> </a:t>
            </a:r>
            <a:r>
              <a:rPr lang="en-US" sz="3500" dirty="0" err="1" smtClean="0"/>
              <a:t>berminat</a:t>
            </a:r>
            <a:r>
              <a:rPr lang="en-US" sz="3500" dirty="0" smtClean="0"/>
              <a:t> </a:t>
            </a:r>
            <a:r>
              <a:rPr lang="en-US" sz="3500" dirty="0" err="1" smtClean="0"/>
              <a:t>terhadap</a:t>
            </a:r>
            <a:r>
              <a:rPr lang="en-US" sz="3500" dirty="0" smtClean="0"/>
              <a:t> </a:t>
            </a:r>
            <a:r>
              <a:rPr lang="en-US" sz="3500" dirty="0" err="1" smtClean="0"/>
              <a:t>oertanian</a:t>
            </a:r>
            <a:r>
              <a:rPr lang="en-US" sz="3500" dirty="0" smtClean="0"/>
              <a:t> </a:t>
            </a:r>
            <a:r>
              <a:rPr lang="en-US" sz="3500" dirty="0" err="1" smtClean="0"/>
              <a:t>tetapi</a:t>
            </a:r>
            <a:r>
              <a:rPr lang="en-US" sz="3500" dirty="0" smtClean="0"/>
              <a:t> </a:t>
            </a:r>
            <a:r>
              <a:rPr lang="en-US" sz="3500" dirty="0" err="1" smtClean="0"/>
              <a:t>tetapn</a:t>
            </a:r>
            <a:r>
              <a:rPr lang="en-US" sz="3500" dirty="0" smtClean="0"/>
              <a:t> </a:t>
            </a:r>
            <a:r>
              <a:rPr lang="en-US" sz="3500" dirty="0" err="1" smtClean="0"/>
              <a:t>diharapkan</a:t>
            </a:r>
            <a:r>
              <a:rPr lang="en-US" sz="3500" dirty="0" smtClean="0"/>
              <a:t> </a:t>
            </a:r>
            <a:r>
              <a:rPr lang="en-US" sz="3500" dirty="0" err="1" smtClean="0"/>
              <a:t>masih</a:t>
            </a:r>
            <a:r>
              <a:rPr lang="en-US" sz="3500" dirty="0" smtClean="0"/>
              <a:t> </a:t>
            </a:r>
            <a:r>
              <a:rPr lang="en-US" sz="3500" dirty="0" err="1" smtClean="0"/>
              <a:t>ada</a:t>
            </a:r>
            <a:r>
              <a:rPr lang="en-US" sz="3500" dirty="0" smtClean="0"/>
              <a:t> yang </a:t>
            </a:r>
            <a:r>
              <a:rPr lang="en-US" sz="3500" dirty="0" err="1" smtClean="0"/>
              <a:t>koitmen</a:t>
            </a:r>
            <a:r>
              <a:rPr lang="en-US" sz="3500" dirty="0" smtClean="0"/>
              <a:t> </a:t>
            </a:r>
            <a:r>
              <a:rPr lang="en-US" sz="3500" dirty="0" err="1" smtClean="0"/>
              <a:t>denga</a:t>
            </a:r>
            <a:r>
              <a:rPr lang="en-US" sz="3500" dirty="0" smtClean="0"/>
              <a:t> </a:t>
            </a:r>
            <a:r>
              <a:rPr lang="en-US" sz="3500" dirty="0" err="1" smtClean="0"/>
              <a:t>pertanian</a:t>
            </a:r>
            <a:r>
              <a:rPr lang="en-US" sz="35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7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45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FUNGSI KELOMPOK TANI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7863"/>
            <a:ext cx="10515600" cy="47991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salah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usaha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meningkatkan</a:t>
            </a:r>
            <a:r>
              <a:rPr lang="en-US" sz="3600" dirty="0" smtClean="0"/>
              <a:t> </a:t>
            </a:r>
            <a:r>
              <a:rPr lang="en-US" sz="3600" dirty="0" err="1" smtClean="0"/>
              <a:t>produktivitas</a:t>
            </a:r>
            <a:r>
              <a:rPr lang="en-US" sz="3600" dirty="0" smtClean="0"/>
              <a:t> </a:t>
            </a:r>
            <a:r>
              <a:rPr lang="en-US" sz="3600" dirty="0" err="1" smtClean="0"/>
              <a:t>usahatani</a:t>
            </a:r>
            <a:r>
              <a:rPr lang="en-US" sz="3600" dirty="0" smtClean="0"/>
              <a:t> </a:t>
            </a:r>
            <a:r>
              <a:rPr lang="en-US" sz="3600" dirty="0" err="1" smtClean="0"/>
              <a:t>melalui</a:t>
            </a:r>
            <a:r>
              <a:rPr lang="en-US" sz="3600" dirty="0" smtClean="0"/>
              <a:t> </a:t>
            </a:r>
            <a:r>
              <a:rPr lang="en-US" sz="3600" dirty="0" err="1" smtClean="0"/>
              <a:t>pengelolan</a:t>
            </a:r>
            <a:r>
              <a:rPr lang="en-US" sz="3600" dirty="0" smtClean="0"/>
              <a:t> </a:t>
            </a:r>
            <a:r>
              <a:rPr lang="en-US" sz="3600" dirty="0" err="1" smtClean="0"/>
              <a:t>usahatani</a:t>
            </a:r>
            <a:r>
              <a:rPr lang="en-US" sz="3600" dirty="0" smtClean="0"/>
              <a:t> </a:t>
            </a:r>
            <a:r>
              <a:rPr lang="en-US" sz="3600" dirty="0" err="1" smtClean="0"/>
              <a:t>bersamaan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medis</a:t>
            </a:r>
            <a:r>
              <a:rPr lang="en-US" sz="3600" dirty="0" smtClean="0"/>
              <a:t> </a:t>
            </a:r>
            <a:r>
              <a:rPr lang="en-US" sz="3600" dirty="0" err="1" smtClean="0"/>
              <a:t>belajar</a:t>
            </a:r>
            <a:r>
              <a:rPr lang="en-US" sz="3600" dirty="0" smtClean="0"/>
              <a:t> </a:t>
            </a:r>
            <a:r>
              <a:rPr lang="en-US" sz="3600" dirty="0" err="1" smtClean="0"/>
              <a:t>organisasi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kerjasama</a:t>
            </a:r>
            <a:r>
              <a:rPr lang="en-US" sz="3600" dirty="0" smtClean="0"/>
              <a:t> </a:t>
            </a:r>
            <a:r>
              <a:rPr lang="en-US" sz="3600" dirty="0" err="1" smtClean="0"/>
              <a:t>antar</a:t>
            </a:r>
            <a:r>
              <a:rPr lang="en-US" sz="3600" dirty="0" smtClean="0"/>
              <a:t> </a:t>
            </a:r>
            <a:r>
              <a:rPr lang="en-US" sz="3600" dirty="0" err="1" smtClean="0"/>
              <a:t>petani</a:t>
            </a:r>
            <a:endParaRPr lang="en-US" sz="3600" dirty="0" smtClean="0"/>
          </a:p>
          <a:p>
            <a:pPr lvl="1"/>
            <a:r>
              <a:rPr lang="en-US" sz="3600" dirty="0" err="1" smtClean="0"/>
              <a:t>Dapat</a:t>
            </a:r>
            <a:r>
              <a:rPr lang="en-US" sz="3600" dirty="0" smtClean="0"/>
              <a:t>  </a:t>
            </a:r>
            <a:r>
              <a:rPr lang="en-US" sz="3600" dirty="0" err="1" smtClean="0"/>
              <a:t>bersama</a:t>
            </a:r>
            <a:r>
              <a:rPr lang="en-US" sz="3600" dirty="0" smtClean="0"/>
              <a:t> </a:t>
            </a:r>
            <a:r>
              <a:rPr lang="en-US" sz="3600" dirty="0" err="1" smtClean="0"/>
              <a:t>memecahkan</a:t>
            </a:r>
            <a:r>
              <a:rPr lang="en-US" sz="3600" dirty="0" smtClean="0"/>
              <a:t> </a:t>
            </a:r>
            <a:r>
              <a:rPr lang="en-US" sz="3600" dirty="0" err="1" smtClean="0"/>
              <a:t>masalah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dihadapi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wadah</a:t>
            </a:r>
            <a:r>
              <a:rPr lang="en-US" sz="3600" dirty="0" smtClean="0"/>
              <a:t> </a:t>
            </a:r>
            <a:r>
              <a:rPr lang="en-US" sz="3600" dirty="0" err="1" smtClean="0"/>
              <a:t>organisasi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 </a:t>
            </a:r>
            <a:r>
              <a:rPr lang="en-US" sz="3600" dirty="0" err="1" smtClean="0"/>
              <a:t>kerjasama</a:t>
            </a:r>
            <a:r>
              <a:rPr lang="en-US" sz="3600" dirty="0" smtClean="0"/>
              <a:t> </a:t>
            </a:r>
            <a:r>
              <a:rPr lang="en-US" sz="3600" dirty="0" err="1" smtClean="0"/>
              <a:t>bagi</a:t>
            </a:r>
            <a:r>
              <a:rPr lang="en-US" sz="3600" dirty="0" smtClean="0"/>
              <a:t> </a:t>
            </a:r>
            <a:r>
              <a:rPr lang="en-US" sz="3600" dirty="0" err="1" smtClean="0"/>
              <a:t>petani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usaha</a:t>
            </a:r>
            <a:r>
              <a:rPr lang="en-US" sz="3600" dirty="0" smtClean="0"/>
              <a:t> yang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2129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MENGEMBANGKAN KELOMPOK TANI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4504"/>
            <a:ext cx="10515600" cy="5212459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 smtClean="0"/>
              <a:t>kemauan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agar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terlibat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Agar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metodis</a:t>
            </a:r>
            <a:r>
              <a:rPr lang="en-US" sz="2400" dirty="0" smtClean="0"/>
              <a:t>, </a:t>
            </a:r>
            <a:r>
              <a:rPr lang="en-US" sz="2400" dirty="0" err="1" smtClean="0"/>
              <a:t>berdayaguna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terorganisir</a:t>
            </a:r>
            <a:endParaRPr lang="en-US" sz="2400" dirty="0" smtClean="0"/>
          </a:p>
          <a:p>
            <a:r>
              <a:rPr lang="en-US" sz="2400" dirty="0" err="1" smtClean="0"/>
              <a:t>Keuntunga</a:t>
            </a:r>
            <a:r>
              <a:rPr lang="en-US" sz="2400" dirty="0" smtClean="0"/>
              <a:t> </a:t>
            </a:r>
            <a:r>
              <a:rPr lang="en-US" sz="2400" dirty="0" err="1" smtClean="0"/>
              <a:t>pembentukan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tani</a:t>
            </a:r>
            <a:r>
              <a:rPr lang="en-US" sz="2400" dirty="0" smtClean="0"/>
              <a:t> ( Mar4dikanto, 1996 )</a:t>
            </a:r>
          </a:p>
          <a:p>
            <a:pPr lvl="1"/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eratnya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tani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terbinanya</a:t>
            </a:r>
            <a:r>
              <a:rPr lang="en-US" sz="2400" dirty="0" smtClean="0"/>
              <a:t> </a:t>
            </a:r>
            <a:r>
              <a:rPr lang="en-US" sz="2400" dirty="0" err="1" smtClean="0"/>
              <a:t>kepemimpinan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1"/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terarahnya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cepat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jiwa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endParaRPr lang="en-US" sz="2400" dirty="0" smtClean="0"/>
          </a:p>
          <a:p>
            <a:pPr lvl="1"/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cepatnya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difusi</a:t>
            </a:r>
            <a:r>
              <a:rPr lang="en-US" sz="2400" dirty="0" smtClean="0"/>
              <a:t> </a:t>
            </a: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endParaRPr lang="en-US" sz="2400" dirty="0" smtClean="0"/>
          </a:p>
          <a:p>
            <a:pPr lvl="1"/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nainta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rata </a:t>
            </a:r>
            <a:r>
              <a:rPr lang="en-US" sz="2400" dirty="0" err="1" smtClean="0"/>
              <a:t>rata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pengembalian</a:t>
            </a:r>
            <a:r>
              <a:rPr lang="en-US" sz="2400" dirty="0" smtClean="0"/>
              <a:t> </a:t>
            </a:r>
            <a:r>
              <a:rPr lang="en-US" sz="2400" dirty="0" err="1" smtClean="0"/>
              <a:t>hutang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endParaRPr lang="en-US" sz="2400" dirty="0" smtClean="0"/>
          </a:p>
          <a:p>
            <a:pPr lvl="1"/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meningkatnya</a:t>
            </a:r>
            <a:r>
              <a:rPr lang="en-US" sz="2400" dirty="0" smtClean="0"/>
              <a:t> </a:t>
            </a:r>
            <a:r>
              <a:rPr lang="en-US" sz="2400" dirty="0" err="1" smtClean="0"/>
              <a:t>orientasi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( input </a:t>
            </a:r>
            <a:r>
              <a:rPr lang="en-US" sz="2400" dirty="0" err="1" smtClean="0"/>
              <a:t>atau</a:t>
            </a:r>
            <a:r>
              <a:rPr lang="en-US" sz="2400" dirty="0" smtClean="0"/>
              <a:t> output )</a:t>
            </a:r>
          </a:p>
          <a:p>
            <a:pPr lvl="1"/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efisienasi</a:t>
            </a:r>
            <a:r>
              <a:rPr lang="en-US" sz="2400" dirty="0" smtClean="0"/>
              <a:t> </a:t>
            </a:r>
            <a:r>
              <a:rPr lang="en-US" sz="2400" dirty="0" err="1" smtClean="0"/>
              <a:t>pembagian</a:t>
            </a:r>
            <a:r>
              <a:rPr lang="en-US" sz="2400" dirty="0" smtClean="0"/>
              <a:t> air </a:t>
            </a:r>
            <a:r>
              <a:rPr lang="en-US" sz="2400" dirty="0" err="1" smtClean="0"/>
              <a:t>irigasi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pengawasannya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9843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ALASAN DIBENTUKNYA KELOMPOK TANI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memanfaatkan</a:t>
            </a:r>
            <a:r>
              <a:rPr lang="en-US" sz="3600" dirty="0" smtClean="0"/>
              <a:t> </a:t>
            </a:r>
            <a:r>
              <a:rPr lang="en-US" sz="3600" dirty="0" err="1" smtClean="0"/>
              <a:t>secara</a:t>
            </a:r>
            <a:r>
              <a:rPr lang="en-US" sz="3600" dirty="0" smtClean="0"/>
              <a:t> </a:t>
            </a:r>
            <a:r>
              <a:rPr lang="en-US" sz="3600" dirty="0" err="1" smtClean="0"/>
              <a:t>lebih</a:t>
            </a:r>
            <a:r>
              <a:rPr lang="en-US" sz="3600" dirty="0" smtClean="0"/>
              <a:t> </a:t>
            </a:r>
            <a:r>
              <a:rPr lang="en-US" sz="3600" dirty="0" err="1" smtClean="0"/>
              <a:t>baik</a:t>
            </a:r>
            <a:r>
              <a:rPr lang="en-US" sz="3600" dirty="0" smtClean="0"/>
              <a:t> / optimal </a:t>
            </a:r>
            <a:r>
              <a:rPr lang="en-US" sz="3600" dirty="0" err="1" smtClean="0"/>
              <a:t>semua</a:t>
            </a:r>
            <a:r>
              <a:rPr lang="en-US" sz="3600" dirty="0" smtClean="0"/>
              <a:t> </a:t>
            </a:r>
            <a:r>
              <a:rPr lang="en-US" sz="3600" dirty="0" err="1" smtClean="0"/>
              <a:t>sumberdaya</a:t>
            </a:r>
            <a:r>
              <a:rPr lang="en-US" sz="3600" dirty="0" smtClean="0"/>
              <a:t> yang </a:t>
            </a:r>
            <a:r>
              <a:rPr lang="en-US" sz="3600" dirty="0" err="1" smtClean="0"/>
              <a:t>tersedia</a:t>
            </a:r>
            <a:endParaRPr lang="en-US" sz="3600" dirty="0" smtClean="0"/>
          </a:p>
          <a:p>
            <a:r>
              <a:rPr lang="en-US" sz="3600" dirty="0" err="1" smtClean="0"/>
              <a:t>Dikembangkan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</a:t>
            </a:r>
            <a:r>
              <a:rPr lang="en-US" sz="3600" dirty="0" err="1" smtClean="0"/>
              <a:t>pemerintah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alat</a:t>
            </a:r>
            <a:r>
              <a:rPr lang="en-US" sz="3600" dirty="0" smtClean="0"/>
              <a:t> </a:t>
            </a:r>
            <a:r>
              <a:rPr lang="en-US" sz="3600" dirty="0" err="1" smtClean="0"/>
              <a:t>pembangunan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Ada </a:t>
            </a:r>
            <a:r>
              <a:rPr lang="en-US" sz="3600" dirty="0" err="1" smtClean="0"/>
              <a:t>alasan</a:t>
            </a:r>
            <a:r>
              <a:rPr lang="en-US" sz="3600" dirty="0" smtClean="0"/>
              <a:t> </a:t>
            </a:r>
            <a:r>
              <a:rPr lang="en-US" sz="3600" dirty="0" err="1" smtClean="0"/>
              <a:t>ideologis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mewajibkan</a:t>
            </a:r>
            <a:r>
              <a:rPr lang="en-US" sz="3600" dirty="0" smtClean="0"/>
              <a:t> para </a:t>
            </a:r>
            <a:r>
              <a:rPr lang="en-US" sz="3600" dirty="0" err="1" smtClean="0"/>
              <a:t>petani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terikat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amanat</a:t>
            </a:r>
            <a:r>
              <a:rPr lang="en-US" sz="3600" dirty="0" smtClean="0"/>
              <a:t> </a:t>
            </a:r>
            <a:r>
              <a:rPr lang="en-US" sz="3600" dirty="0" err="1" smtClean="0"/>
              <a:t>suci</a:t>
            </a:r>
            <a:r>
              <a:rPr lang="en-US" sz="3600" dirty="0" smtClean="0"/>
              <a:t> yang </a:t>
            </a:r>
            <a:r>
              <a:rPr lang="en-US" sz="3600" dirty="0" err="1" smtClean="0"/>
              <a:t>harus</a:t>
            </a:r>
            <a:r>
              <a:rPr lang="en-US" sz="3600" dirty="0" smtClean="0"/>
              <a:t> </a:t>
            </a:r>
            <a:r>
              <a:rPr lang="en-US" sz="3600" dirty="0" err="1" smtClean="0"/>
              <a:t>diamalkan</a:t>
            </a:r>
            <a:r>
              <a:rPr lang="en-US" sz="3600" dirty="0" smtClean="0"/>
              <a:t> </a:t>
            </a:r>
            <a:r>
              <a:rPr lang="en-US" sz="3600" dirty="0" err="1" smtClean="0"/>
              <a:t>melalui</a:t>
            </a:r>
            <a:r>
              <a:rPr lang="en-US" sz="3600" dirty="0" smtClean="0"/>
              <a:t> </a:t>
            </a:r>
            <a:r>
              <a:rPr lang="en-US" sz="3600" dirty="0" err="1" smtClean="0"/>
              <a:t>kelompok</a:t>
            </a:r>
            <a:r>
              <a:rPr lang="en-US" sz="3600" dirty="0" smtClean="0"/>
              <a:t> </a:t>
            </a:r>
            <a:r>
              <a:rPr lang="en-US" sz="3600" dirty="0" err="1" smtClean="0"/>
              <a:t>taninya</a:t>
            </a:r>
            <a:r>
              <a:rPr lang="en-US" sz="3600" dirty="0" smtClean="0"/>
              <a:t> </a:t>
            </a:r>
            <a:r>
              <a:rPr lang="en-US" sz="3600" dirty="0" smtClean="0"/>
              <a:t>(Sayogya,1978 )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7228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 smtClean="0"/>
              <a:t>KUNCI SUKSES BEKERJA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90600"/>
            <a:ext cx="8534400" cy="5486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200" b="1" dirty="0">
                <a:latin typeface="Baskerville Old Face" panose="02020602080505020303" pitchFamily="18" charset="0"/>
              </a:rPr>
              <a:t>PERBAIKI  NIAT </a:t>
            </a:r>
            <a:r>
              <a:rPr lang="en-US" sz="4200" dirty="0">
                <a:latin typeface="Baskerville Old Face" panose="02020602080505020303" pitchFamily="18" charset="0"/>
              </a:rPr>
              <a:t>: </a:t>
            </a:r>
          </a:p>
          <a:p>
            <a:pPr lvl="1" eaLnBrk="1" hangingPunct="1"/>
            <a:r>
              <a:rPr lang="en-US" sz="4200" dirty="0" err="1">
                <a:latin typeface="Baskerville Old Face" panose="02020602080505020303" pitchFamily="18" charset="0"/>
              </a:rPr>
              <a:t>Bekerja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untuk</a:t>
            </a:r>
            <a:r>
              <a:rPr lang="en-US" sz="4200" dirty="0">
                <a:latin typeface="Baskerville Old Face" panose="02020602080505020303" pitchFamily="18" charset="0"/>
              </a:rPr>
              <a:t> Allah agar </a:t>
            </a:r>
            <a:r>
              <a:rPr lang="en-US" sz="4200" dirty="0" err="1">
                <a:latin typeface="Baskerville Old Face" panose="02020602080505020303" pitchFamily="18" charset="0"/>
              </a:rPr>
              <a:t>mendapat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manfaat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jangka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panjang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kebahagiaan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abadi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didunia</a:t>
            </a:r>
            <a:r>
              <a:rPr lang="en-US" sz="4200" dirty="0">
                <a:latin typeface="Baskerville Old Face" panose="02020602080505020303" pitchFamily="18" charset="0"/>
              </a:rPr>
              <a:t>  </a:t>
            </a:r>
            <a:r>
              <a:rPr lang="en-US" sz="4200" dirty="0" err="1">
                <a:latin typeface="Baskerville Old Face" panose="02020602080505020303" pitchFamily="18" charset="0"/>
              </a:rPr>
              <a:t>dan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akherat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 lvl="1" eaLnBrk="1" hangingPunct="1"/>
            <a:r>
              <a:rPr lang="en-US" sz="4200" dirty="0" err="1">
                <a:latin typeface="Baskerville Old Face" panose="02020602080505020303" pitchFamily="18" charset="0"/>
              </a:rPr>
              <a:t>Kerja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untuk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cari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uang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seperti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garong</a:t>
            </a:r>
            <a:r>
              <a:rPr lang="en-US" sz="4200" dirty="0">
                <a:latin typeface="Baskerville Old Face" panose="02020602080505020303" pitchFamily="18" charset="0"/>
              </a:rPr>
              <a:t>, </a:t>
            </a:r>
            <a:r>
              <a:rPr lang="en-US" sz="4200" dirty="0" err="1">
                <a:latin typeface="Baskerville Old Face" panose="02020602080505020303" pitchFamily="18" charset="0"/>
              </a:rPr>
              <a:t>copet</a:t>
            </a:r>
            <a:r>
              <a:rPr lang="en-US" sz="4200" dirty="0">
                <a:latin typeface="Baskerville Old Face" panose="02020602080505020303" pitchFamily="18" charset="0"/>
              </a:rPr>
              <a:t>, </a:t>
            </a:r>
            <a:r>
              <a:rPr lang="en-US" sz="4200" dirty="0" err="1">
                <a:latin typeface="Baskerville Old Face" panose="02020602080505020303" pitchFamily="18" charset="0"/>
              </a:rPr>
              <a:t>koruptor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 lvl="1" eaLnBrk="1" hangingPunct="1"/>
            <a:r>
              <a:rPr lang="en-US" sz="4200" dirty="0" err="1">
                <a:latin typeface="Baskerville Old Face" panose="02020602080505020303" pitchFamily="18" charset="0"/>
              </a:rPr>
              <a:t>Kerja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cari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makan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seperti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binatang</a:t>
            </a:r>
            <a:r>
              <a:rPr lang="en-US" sz="4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endParaRPr lang="en-US" sz="4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93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81000"/>
            <a:ext cx="8229600" cy="5943600"/>
          </a:xfrm>
        </p:spPr>
        <p:txBody>
          <a:bodyPr/>
          <a:lstStyle/>
          <a:p>
            <a:pPr eaLnBrk="1" hangingPunct="1"/>
            <a:r>
              <a:rPr lang="en-US" sz="4800" b="1" dirty="0">
                <a:latin typeface="Baskerville Old Face" panose="02020602080505020303" pitchFamily="18" charset="0"/>
                <a:hlinkClick r:id="rId2" action="ppaction://hlinkpres?slideindex=1&amp;slidetitle="/>
              </a:rPr>
              <a:t>RENCANAKAN DENGAN BENAR</a:t>
            </a:r>
            <a:endParaRPr lang="en-US" sz="4800" b="1" dirty="0">
              <a:latin typeface="Baskerville Old Face" panose="02020602080505020303" pitchFamily="18" charset="0"/>
            </a:endParaRPr>
          </a:p>
          <a:p>
            <a:pPr lvl="1" eaLnBrk="1" hangingPunct="1"/>
            <a:r>
              <a:rPr lang="en-US" sz="4800" dirty="0" err="1">
                <a:latin typeface="Baskerville Old Face" panose="02020602080505020303" pitchFamily="18" charset="0"/>
              </a:rPr>
              <a:t>Hari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esuk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harus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lebih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baik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dari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sekarang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</a:p>
          <a:p>
            <a:pPr lvl="1" eaLnBrk="1" hangingPunct="1"/>
            <a:r>
              <a:rPr lang="en-US" sz="4800" dirty="0" err="1">
                <a:latin typeface="Baskerville Old Face" panose="02020602080505020303" pitchFamily="18" charset="0"/>
              </a:rPr>
              <a:t>Teteh</a:t>
            </a:r>
            <a:r>
              <a:rPr lang="en-US" sz="4800" dirty="0">
                <a:latin typeface="Baskerville Old Face" panose="02020602080505020303" pitchFamily="18" charset="0"/>
              </a:rPr>
              <a:t>, </a:t>
            </a:r>
            <a:r>
              <a:rPr lang="en-US" sz="4800" dirty="0" err="1">
                <a:latin typeface="Baskerville Old Face" panose="02020602080505020303" pitchFamily="18" charset="0"/>
              </a:rPr>
              <a:t>titis</a:t>
            </a:r>
            <a:r>
              <a:rPr lang="en-US" sz="4800" dirty="0">
                <a:latin typeface="Baskerville Old Face" panose="02020602080505020303" pitchFamily="18" charset="0"/>
              </a:rPr>
              <a:t>, </a:t>
            </a:r>
            <a:r>
              <a:rPr lang="en-US" sz="4800" dirty="0" err="1">
                <a:latin typeface="Baskerville Old Face" panose="02020602080505020303" pitchFamily="18" charset="0"/>
              </a:rPr>
              <a:t>tatas</a:t>
            </a:r>
            <a:r>
              <a:rPr lang="en-US" sz="4800" dirty="0">
                <a:latin typeface="Baskerville Old Face" panose="02020602080505020303" pitchFamily="18" charset="0"/>
              </a:rPr>
              <a:t>, </a:t>
            </a:r>
            <a:r>
              <a:rPr lang="en-US" sz="4800" dirty="0" err="1">
                <a:latin typeface="Baskerville Old Face" panose="02020602080505020303" pitchFamily="18" charset="0"/>
              </a:rPr>
              <a:t>tetes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</a:p>
          <a:p>
            <a:pPr lvl="1" eaLnBrk="1" hangingPunct="1"/>
            <a:r>
              <a:rPr lang="en-US" sz="4800" dirty="0" err="1">
                <a:latin typeface="Baskerville Old Face" panose="02020602080505020303" pitchFamily="18" charset="0"/>
              </a:rPr>
              <a:t>Rencana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banyak</a:t>
            </a:r>
            <a:r>
              <a:rPr lang="en-US" sz="4800" dirty="0">
                <a:latin typeface="Baskerville Old Face" panose="02020602080505020303" pitchFamily="18" charset="0"/>
              </a:rPr>
              <a:t> , </a:t>
            </a:r>
            <a:r>
              <a:rPr lang="en-US" sz="4800" dirty="0" err="1">
                <a:latin typeface="Baskerville Old Face" panose="02020602080505020303" pitchFamily="18" charset="0"/>
              </a:rPr>
              <a:t>ada</a:t>
            </a:r>
            <a:r>
              <a:rPr lang="en-US" sz="4800" dirty="0">
                <a:latin typeface="Baskerville Old Face" panose="02020602080505020303" pitchFamily="18" charset="0"/>
              </a:rPr>
              <a:t> </a:t>
            </a:r>
            <a:r>
              <a:rPr lang="en-US" sz="4800" dirty="0" err="1">
                <a:latin typeface="Baskerville Old Face" panose="02020602080505020303" pitchFamily="18" charset="0"/>
              </a:rPr>
              <a:t>alternatif</a:t>
            </a:r>
            <a:endParaRPr lang="en-US" sz="4800" dirty="0">
              <a:latin typeface="Baskerville Old Face" panose="02020602080505020303" pitchFamily="18" charset="0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sz="4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9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6096000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en-US" sz="4000" b="1" dirty="0">
                <a:latin typeface="Baskerville Old Face" pitchFamily="18" charset="0"/>
                <a:hlinkClick r:id="rId2" action="ppaction://hlinkpres?slideindex=1&amp;slidetitle="/>
              </a:rPr>
              <a:t>TIDAK</a:t>
            </a:r>
            <a:r>
              <a:rPr lang="en-US" sz="4000" b="1" dirty="0">
                <a:latin typeface="Baskerville Old Face" pitchFamily="18" charset="0"/>
              </a:rPr>
              <a:t> SUKA GOSIP </a:t>
            </a:r>
            <a:r>
              <a:rPr lang="en-US" sz="4000" dirty="0">
                <a:latin typeface="Baskerville Old Face" pitchFamily="18" charset="0"/>
              </a:rPr>
              <a:t>:</a:t>
            </a:r>
          </a:p>
          <a:p>
            <a:pPr lvl="1" algn="just">
              <a:defRPr/>
            </a:pPr>
            <a:r>
              <a:rPr lang="en-US" sz="4000" dirty="0" err="1">
                <a:latin typeface="Baskerville Old Face" pitchFamily="18" charset="0"/>
              </a:rPr>
              <a:t>Penggosip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adalah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orang</a:t>
            </a:r>
            <a:r>
              <a:rPr lang="en-US" sz="4000" dirty="0">
                <a:latin typeface="Baskerville Old Face" pitchFamily="18" charset="0"/>
              </a:rPr>
              <a:t> yang </a:t>
            </a:r>
            <a:r>
              <a:rPr lang="en-US" sz="4000" dirty="0" err="1">
                <a:latin typeface="Baskerville Old Face" pitchFamily="18" charset="0"/>
              </a:rPr>
              <a:t>tidak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dapat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dipercaya</a:t>
            </a:r>
            <a:r>
              <a:rPr lang="en-US" sz="4000" dirty="0">
                <a:latin typeface="Baskerville Old Face" pitchFamily="18" charset="0"/>
              </a:rPr>
              <a:t>, ( 1 ) </a:t>
            </a:r>
            <a:r>
              <a:rPr lang="en-US" sz="4000" dirty="0" err="1">
                <a:latin typeface="Baskerville Old Face" pitchFamily="18" charset="0"/>
              </a:rPr>
              <a:t>iri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hati</a:t>
            </a:r>
            <a:r>
              <a:rPr lang="en-US" sz="4000" dirty="0">
                <a:latin typeface="Baskerville Old Face" pitchFamily="18" charset="0"/>
              </a:rPr>
              <a:t>, </a:t>
            </a:r>
            <a:r>
              <a:rPr lang="en-US" sz="4000" dirty="0" err="1">
                <a:latin typeface="Baskerville Old Face" pitchFamily="18" charset="0"/>
              </a:rPr>
              <a:t>dengki</a:t>
            </a:r>
            <a:r>
              <a:rPr lang="en-US" sz="4000" dirty="0">
                <a:latin typeface="Baskerville Old Face" pitchFamily="18" charset="0"/>
              </a:rPr>
              <a:t>, </a:t>
            </a:r>
            <a:r>
              <a:rPr lang="en-US" sz="4000" dirty="0" err="1">
                <a:latin typeface="Baskerville Old Face" pitchFamily="18" charset="0"/>
              </a:rPr>
              <a:t>kurang</a:t>
            </a:r>
            <a:r>
              <a:rPr lang="en-US" sz="4000" dirty="0">
                <a:latin typeface="Baskerville Old Face" pitchFamily="18" charset="0"/>
              </a:rPr>
              <a:t>  </a:t>
            </a:r>
            <a:r>
              <a:rPr lang="en-US" sz="4000" dirty="0" err="1">
                <a:latin typeface="Baskerville Old Face" pitchFamily="18" charset="0"/>
              </a:rPr>
              <a:t>bersyukur</a:t>
            </a:r>
            <a:r>
              <a:rPr lang="en-US" sz="4000" dirty="0">
                <a:latin typeface="Baskerville Old Face" pitchFamily="18" charset="0"/>
              </a:rPr>
              <a:t> </a:t>
            </a:r>
          </a:p>
          <a:p>
            <a:pPr lvl="1" algn="just">
              <a:defRPr/>
            </a:pPr>
            <a:r>
              <a:rPr lang="en-US" sz="4000" dirty="0">
                <a:latin typeface="Baskerville Old Face" pitchFamily="18" charset="0"/>
              </a:rPr>
              <a:t>( 2 ) </a:t>
            </a:r>
            <a:r>
              <a:rPr lang="en-US" sz="4000" dirty="0" err="1">
                <a:latin typeface="Baskerville Old Face" pitchFamily="18" charset="0"/>
              </a:rPr>
              <a:t>Sampaikan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secara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ksatria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apa</a:t>
            </a:r>
            <a:r>
              <a:rPr lang="en-US" sz="4000" dirty="0">
                <a:latin typeface="Baskerville Old Face" pitchFamily="18" charset="0"/>
              </a:rPr>
              <a:t> yang </a:t>
            </a:r>
            <a:r>
              <a:rPr lang="en-US" sz="4000" dirty="0" err="1">
                <a:latin typeface="Baskerville Old Face" pitchFamily="18" charset="0"/>
              </a:rPr>
              <a:t>diinginkan</a:t>
            </a:r>
            <a:r>
              <a:rPr lang="en-US" sz="4000" dirty="0">
                <a:latin typeface="Baskerville Old Face" pitchFamily="18" charset="0"/>
              </a:rPr>
              <a:t> </a:t>
            </a:r>
          </a:p>
          <a:p>
            <a:pPr algn="just">
              <a:defRPr/>
            </a:pPr>
            <a:r>
              <a:rPr lang="en-US" sz="4000" b="1" dirty="0">
                <a:latin typeface="Baskerville Old Face" pitchFamily="18" charset="0"/>
              </a:rPr>
              <a:t>PEKERJAAN MENANTANG </a:t>
            </a:r>
            <a:r>
              <a:rPr lang="en-US" sz="4000" dirty="0">
                <a:latin typeface="Baskerville Old Face" pitchFamily="18" charset="0"/>
              </a:rPr>
              <a:t>:</a:t>
            </a:r>
          </a:p>
          <a:p>
            <a:pPr lvl="1" algn="just">
              <a:defRPr/>
            </a:pPr>
            <a:r>
              <a:rPr lang="en-US" sz="4000" dirty="0" err="1">
                <a:latin typeface="Baskerville Old Face" pitchFamily="18" charset="0"/>
              </a:rPr>
              <a:t>Jangan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senang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dengan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pujian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tapi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senang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pada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tantangan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sehingga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kemampuan</a:t>
            </a:r>
            <a:r>
              <a:rPr lang="en-US" sz="4000" dirty="0">
                <a:latin typeface="Baskerville Old Face" pitchFamily="18" charset="0"/>
              </a:rPr>
              <a:t> </a:t>
            </a:r>
            <a:r>
              <a:rPr lang="en-US" sz="4000" dirty="0" err="1">
                <a:latin typeface="Baskerville Old Face" pitchFamily="18" charset="0"/>
              </a:rPr>
              <a:t>berkembang</a:t>
            </a:r>
            <a:r>
              <a:rPr lang="en-US" sz="4000" dirty="0">
                <a:latin typeface="Baskerville Old Face" pitchFamily="18" charset="0"/>
              </a:rPr>
              <a:t> ( </a:t>
            </a:r>
            <a:r>
              <a:rPr lang="en-US" sz="4000" dirty="0" err="1">
                <a:latin typeface="Baskerville Old Face" pitchFamily="18" charset="0"/>
              </a:rPr>
              <a:t>Kreatif</a:t>
            </a:r>
            <a:r>
              <a:rPr lang="en-US" sz="4000" dirty="0">
                <a:latin typeface="Baskerville Old Face" pitchFamily="18" charset="0"/>
              </a:rPr>
              <a:t> )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66490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457200"/>
            <a:ext cx="8534400" cy="6019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4300" b="1" dirty="0"/>
              <a:t>BERKOMUNIKASI TANPA EMOSI </a:t>
            </a:r>
          </a:p>
          <a:p>
            <a:pPr lvl="1" algn="just" eaLnBrk="1" hangingPunct="1"/>
            <a:r>
              <a:rPr lang="en-US" sz="4300" dirty="0" err="1"/>
              <a:t>Pandai</a:t>
            </a:r>
            <a:r>
              <a:rPr lang="en-US" sz="4300" dirty="0"/>
              <a:t> </a:t>
            </a:r>
            <a:r>
              <a:rPr lang="en-US" sz="4300" dirty="0" err="1"/>
              <a:t>bicara</a:t>
            </a:r>
            <a:r>
              <a:rPr lang="en-US" sz="4300" dirty="0"/>
              <a:t> </a:t>
            </a:r>
          </a:p>
          <a:p>
            <a:pPr lvl="1" algn="just" eaLnBrk="1" hangingPunct="1"/>
            <a:r>
              <a:rPr lang="en-US" sz="4300" dirty="0" err="1"/>
              <a:t>Tahu</a:t>
            </a:r>
            <a:r>
              <a:rPr lang="en-US" sz="4300" dirty="0"/>
              <a:t> </a:t>
            </a:r>
            <a:r>
              <a:rPr lang="en-US" sz="4300" dirty="0" err="1"/>
              <a:t>sedikit</a:t>
            </a:r>
            <a:r>
              <a:rPr lang="en-US" sz="4300" dirty="0"/>
              <a:t> </a:t>
            </a:r>
            <a:r>
              <a:rPr lang="en-US" sz="4300" dirty="0" err="1"/>
              <a:t>tentang</a:t>
            </a:r>
            <a:r>
              <a:rPr lang="en-US" sz="4300" dirty="0"/>
              <a:t> </a:t>
            </a:r>
            <a:r>
              <a:rPr lang="en-US" sz="4300" dirty="0" err="1"/>
              <a:t>banyak</a:t>
            </a:r>
            <a:r>
              <a:rPr lang="en-US" sz="4300" dirty="0"/>
              <a:t> </a:t>
            </a:r>
            <a:r>
              <a:rPr lang="en-US" sz="4300" dirty="0" err="1"/>
              <a:t>hal</a:t>
            </a:r>
            <a:r>
              <a:rPr lang="en-US" sz="4300" dirty="0"/>
              <a:t> / </a:t>
            </a:r>
            <a:r>
              <a:rPr lang="en-US" sz="4300" dirty="0" err="1"/>
              <a:t>mumpuni</a:t>
            </a:r>
            <a:r>
              <a:rPr lang="en-US" sz="4300" dirty="0"/>
              <a:t> </a:t>
            </a:r>
          </a:p>
          <a:p>
            <a:pPr algn="just" eaLnBrk="1" hangingPunct="1"/>
            <a:r>
              <a:rPr lang="en-US" sz="4300" b="1" dirty="0"/>
              <a:t>BEKERJALAH  AGAR ATASAN TERSANJUNG</a:t>
            </a:r>
          </a:p>
          <a:p>
            <a:pPr lvl="1" algn="just" eaLnBrk="1" hangingPunct="1"/>
            <a:r>
              <a:rPr lang="en-US" sz="4300" dirty="0" err="1"/>
              <a:t>Kerja</a:t>
            </a:r>
            <a:r>
              <a:rPr lang="en-US" sz="4300" dirty="0"/>
              <a:t> </a:t>
            </a:r>
            <a:r>
              <a:rPr lang="en-US" sz="4300" dirty="0" err="1"/>
              <a:t>maksimal</a:t>
            </a:r>
            <a:r>
              <a:rPr lang="en-US" sz="4300" dirty="0"/>
              <a:t> ( </a:t>
            </a:r>
            <a:r>
              <a:rPr lang="en-US" sz="4300" dirty="0" err="1"/>
              <a:t>memuaskan</a:t>
            </a:r>
            <a:r>
              <a:rPr lang="en-US" sz="4300" dirty="0"/>
              <a:t>  )</a:t>
            </a:r>
          </a:p>
          <a:p>
            <a:pPr lvl="1" algn="just" eaLnBrk="1" hangingPunct="1"/>
            <a:r>
              <a:rPr lang="en-US" sz="4300" dirty="0" err="1"/>
              <a:t>Tidak</a:t>
            </a:r>
            <a:r>
              <a:rPr lang="en-US" sz="4300" dirty="0"/>
              <a:t> </a:t>
            </a:r>
            <a:r>
              <a:rPr lang="en-US" sz="4300" dirty="0" err="1"/>
              <a:t>tanggung</a:t>
            </a:r>
            <a:r>
              <a:rPr lang="en-US" sz="4300" dirty="0"/>
              <a:t>- </a:t>
            </a:r>
            <a:r>
              <a:rPr lang="en-US" sz="4300" dirty="0" err="1"/>
              <a:t>tanggung</a:t>
            </a:r>
            <a:r>
              <a:rPr lang="en-US" sz="4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596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828800" y="304800"/>
            <a:ext cx="8534400" cy="6019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4200" b="1"/>
              <a:t>JAGA KESEHATAN </a:t>
            </a:r>
            <a:r>
              <a:rPr lang="en-US" sz="4200"/>
              <a:t>: olah raga </a:t>
            </a:r>
          </a:p>
          <a:p>
            <a:pPr lvl="1" algn="just" eaLnBrk="1" hangingPunct="1"/>
            <a:r>
              <a:rPr lang="en-US" sz="4200"/>
              <a:t>Kemampuan kita harus diatas rata- rata sehingga diberi tanggung jawab</a:t>
            </a:r>
          </a:p>
          <a:p>
            <a:pPr algn="just" eaLnBrk="1" hangingPunct="1"/>
            <a:r>
              <a:rPr lang="en-US" sz="4200" b="1"/>
              <a:t>DISIPLIN , TEPAT WAKTU </a:t>
            </a:r>
          </a:p>
          <a:p>
            <a:pPr lvl="1" algn="just" eaLnBrk="1" hangingPunct="1"/>
            <a:r>
              <a:rPr lang="en-US" sz="4200"/>
              <a:t>Karena persiapan : tidak stres , tidak rugi , kesempatan tdk datang dua kali</a:t>
            </a:r>
          </a:p>
          <a:p>
            <a:pPr lvl="1" algn="just" eaLnBrk="1" hangingPunct="1"/>
            <a:r>
              <a:rPr lang="en-US" sz="4200"/>
              <a:t>Ada batas waktu / dead line</a:t>
            </a:r>
          </a:p>
          <a:p>
            <a:pPr lvl="1" algn="just" eaLnBrk="1" hangingPunct="1">
              <a:buFont typeface="Arial" panose="020B0604020202020204" pitchFamily="34" charset="0"/>
              <a:buNone/>
            </a:pPr>
            <a:endParaRPr 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9969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8534400" cy="5668963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en-US" sz="4300" b="1" dirty="0"/>
              <a:t>BERPAKAIAN “ PANTAS </a:t>
            </a:r>
            <a:r>
              <a:rPr lang="en-US" sz="4300" dirty="0"/>
              <a:t>“</a:t>
            </a:r>
          </a:p>
          <a:p>
            <a:pPr lvl="1" algn="just">
              <a:defRPr/>
            </a:pPr>
            <a:r>
              <a:rPr lang="en-US" sz="4300" dirty="0" err="1"/>
              <a:t>Ajining</a:t>
            </a:r>
            <a:r>
              <a:rPr lang="en-US" sz="4300" dirty="0"/>
              <a:t> </a:t>
            </a:r>
            <a:r>
              <a:rPr lang="en-US" sz="4300" dirty="0" err="1"/>
              <a:t>sarira</a:t>
            </a:r>
            <a:r>
              <a:rPr lang="en-US" sz="4300" dirty="0"/>
              <a:t> </a:t>
            </a:r>
            <a:r>
              <a:rPr lang="en-US" sz="4300" dirty="0" err="1"/>
              <a:t>saka</a:t>
            </a:r>
            <a:r>
              <a:rPr lang="en-US" sz="4300" dirty="0"/>
              <a:t> </a:t>
            </a:r>
            <a:r>
              <a:rPr lang="en-US" sz="4300" dirty="0" err="1"/>
              <a:t>patraping</a:t>
            </a:r>
            <a:r>
              <a:rPr lang="en-US" sz="4300" dirty="0"/>
              <a:t> </a:t>
            </a:r>
            <a:r>
              <a:rPr lang="en-US" sz="4300" dirty="0" err="1"/>
              <a:t>busana</a:t>
            </a:r>
            <a:r>
              <a:rPr lang="en-US" sz="4300" dirty="0"/>
              <a:t> </a:t>
            </a:r>
          </a:p>
          <a:p>
            <a:pPr lvl="1" algn="just">
              <a:defRPr/>
            </a:pPr>
            <a:r>
              <a:rPr lang="en-US" sz="4300" dirty="0"/>
              <a:t>Kita </a:t>
            </a:r>
            <a:r>
              <a:rPr lang="en-US" sz="4300" dirty="0" err="1"/>
              <a:t>mendapat</a:t>
            </a:r>
            <a:r>
              <a:rPr lang="en-US" sz="4300" dirty="0"/>
              <a:t> </a:t>
            </a:r>
            <a:r>
              <a:rPr lang="en-US" sz="4300" dirty="0" err="1"/>
              <a:t>sesuatu</a:t>
            </a:r>
            <a:r>
              <a:rPr lang="en-US" sz="4300" dirty="0"/>
              <a:t> </a:t>
            </a:r>
            <a:r>
              <a:rPr lang="en-US" sz="4300" dirty="0" err="1"/>
              <a:t>karena</a:t>
            </a:r>
            <a:r>
              <a:rPr lang="en-US" sz="4300" dirty="0"/>
              <a:t> </a:t>
            </a:r>
            <a:r>
              <a:rPr lang="en-US" sz="4300" dirty="0" err="1"/>
              <a:t>memang</a:t>
            </a:r>
            <a:r>
              <a:rPr lang="en-US" sz="4300" dirty="0"/>
              <a:t> </a:t>
            </a:r>
            <a:r>
              <a:rPr lang="en-US" sz="4300" dirty="0" err="1"/>
              <a:t>pantas</a:t>
            </a:r>
            <a:r>
              <a:rPr lang="en-US" sz="4300" dirty="0"/>
              <a:t> </a:t>
            </a:r>
            <a:r>
              <a:rPr lang="en-US" sz="4300" dirty="0" err="1"/>
              <a:t>untuk</a:t>
            </a:r>
            <a:r>
              <a:rPr lang="en-US" sz="4300" dirty="0"/>
              <a:t> </a:t>
            </a:r>
            <a:r>
              <a:rPr lang="en-US" sz="4300" dirty="0" err="1"/>
              <a:t>mendapatkannya</a:t>
            </a:r>
            <a:r>
              <a:rPr lang="en-US" sz="4300" dirty="0"/>
              <a:t> </a:t>
            </a:r>
          </a:p>
          <a:p>
            <a:pPr algn="just">
              <a:defRPr/>
            </a:pPr>
            <a:r>
              <a:rPr lang="en-US" sz="4300" b="1" dirty="0"/>
              <a:t>JUJUR / INTEGRITAS PRIBADI </a:t>
            </a:r>
          </a:p>
          <a:p>
            <a:pPr lvl="1" algn="just">
              <a:defRPr/>
            </a:pPr>
            <a:r>
              <a:rPr lang="en-US" sz="4300" dirty="0" err="1"/>
              <a:t>Bila</a:t>
            </a:r>
            <a:r>
              <a:rPr lang="en-US" sz="4300" dirty="0"/>
              <a:t> </a:t>
            </a:r>
            <a:r>
              <a:rPr lang="en-US" sz="4300" dirty="0" err="1"/>
              <a:t>kurang</a:t>
            </a:r>
            <a:r>
              <a:rPr lang="en-US" sz="4300" dirty="0"/>
              <a:t> </a:t>
            </a:r>
            <a:r>
              <a:rPr lang="en-US" sz="4300" dirty="0" err="1"/>
              <a:t>dapat“dimaklumi</a:t>
            </a:r>
            <a:r>
              <a:rPr lang="en-US" sz="4300" dirty="0"/>
              <a:t>  “</a:t>
            </a:r>
          </a:p>
          <a:p>
            <a:pPr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61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457200"/>
            <a:ext cx="7772400" cy="6934200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/>
            </a:r>
            <a:br>
              <a:rPr lang="en-US" sz="2700" dirty="0"/>
            </a:br>
            <a:r>
              <a:rPr lang="en-US" sz="4400" dirty="0"/>
              <a:t>KEBIJAKAN </a:t>
            </a:r>
            <a:r>
              <a:rPr lang="en-US" sz="4400" dirty="0" smtClean="0"/>
              <a:t>PEMERINTAH </a:t>
            </a:r>
            <a:r>
              <a:rPr lang="en-US" sz="4400" dirty="0"/>
              <a:t>DESA  PONCOSARI</a:t>
            </a:r>
            <a:br>
              <a:rPr lang="en-US" sz="4400" dirty="0"/>
            </a:br>
            <a:r>
              <a:rPr lang="en-US" sz="4400" dirty="0" smtClean="0"/>
              <a:t>DALAM PEMBERDAYAAN </a:t>
            </a:r>
            <a:br>
              <a:rPr lang="en-US" sz="4400" dirty="0" smtClean="0"/>
            </a:br>
            <a:r>
              <a:rPr lang="en-US" sz="4400" dirty="0" smtClean="0"/>
              <a:t> </a:t>
            </a:r>
            <a:r>
              <a:rPr lang="en-US" sz="4400" dirty="0"/>
              <a:t>TARUNA TANI </a:t>
            </a:r>
            <a:br>
              <a:rPr lang="en-US" sz="4400" dirty="0"/>
            </a:br>
            <a:r>
              <a:rPr lang="en-US" sz="3200" dirty="0" err="1"/>
              <a:t>Disampaikan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pelatihan</a:t>
            </a:r>
            <a:r>
              <a:rPr lang="en-US" sz="3200" dirty="0"/>
              <a:t> TARUNA TANI </a:t>
            </a:r>
            <a:br>
              <a:rPr lang="en-US" sz="3200" dirty="0"/>
            </a:br>
            <a:r>
              <a:rPr lang="en-US" sz="3200" dirty="0"/>
              <a:t>KAMIS  12  APRIL  2018</a:t>
            </a:r>
            <a:br>
              <a:rPr lang="en-US" sz="3200" dirty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1657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81000"/>
            <a:ext cx="8534400" cy="6096000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sz="4000" b="1" dirty="0"/>
              <a:t>KRITIK MEMBANGUN DAN TIDAK MENYAKITKAN </a:t>
            </a:r>
          </a:p>
          <a:p>
            <a:pPr lvl="1">
              <a:defRPr/>
            </a:pPr>
            <a:r>
              <a:rPr lang="en-US" sz="5200" i="1" dirty="0" err="1">
                <a:latin typeface="Baskerville Old Face" pitchFamily="18" charset="0"/>
              </a:rPr>
              <a:t>Barang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siapa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beriman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kepada</a:t>
            </a:r>
            <a:r>
              <a:rPr lang="en-US" sz="5200" i="1" dirty="0">
                <a:latin typeface="Baskerville Old Face" pitchFamily="18" charset="0"/>
              </a:rPr>
              <a:t> Allah </a:t>
            </a:r>
            <a:r>
              <a:rPr lang="en-US" sz="5200" i="1" dirty="0" err="1">
                <a:latin typeface="Baskerville Old Face" pitchFamily="18" charset="0"/>
              </a:rPr>
              <a:t>dan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hari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akhir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maka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hendaklah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latin typeface="Baskerville Old Face" pitchFamily="18" charset="0"/>
              </a:rPr>
              <a:t>ia</a:t>
            </a:r>
            <a:r>
              <a:rPr lang="en-US" sz="5200" i="1" dirty="0">
                <a:latin typeface="Baskerville Old Face" pitchFamily="18" charset="0"/>
              </a:rPr>
              <a:t> </a:t>
            </a:r>
            <a:r>
              <a:rPr lang="en-US" sz="5200" i="1" dirty="0" err="1">
                <a:solidFill>
                  <a:srgbClr val="0000FF"/>
                </a:solidFill>
                <a:latin typeface="Baskerville Old Face" pitchFamily="18" charset="0"/>
              </a:rPr>
              <a:t>berbicara</a:t>
            </a:r>
            <a:r>
              <a:rPr lang="en-US" sz="5200" i="1" dirty="0">
                <a:solidFill>
                  <a:srgbClr val="0000FF"/>
                </a:solidFill>
                <a:latin typeface="Baskerville Old Face" pitchFamily="18" charset="0"/>
              </a:rPr>
              <a:t> </a:t>
            </a:r>
            <a:r>
              <a:rPr lang="en-US" sz="5200" i="1" dirty="0" err="1">
                <a:solidFill>
                  <a:srgbClr val="0000FF"/>
                </a:solidFill>
                <a:latin typeface="Baskerville Old Face" pitchFamily="18" charset="0"/>
              </a:rPr>
              <a:t>yg</a:t>
            </a:r>
            <a:r>
              <a:rPr lang="en-US" sz="5200" i="1" dirty="0">
                <a:solidFill>
                  <a:srgbClr val="0000FF"/>
                </a:solidFill>
                <a:latin typeface="Baskerville Old Face" pitchFamily="18" charset="0"/>
              </a:rPr>
              <a:t> </a:t>
            </a:r>
            <a:r>
              <a:rPr lang="en-US" sz="5200" i="1" dirty="0" err="1">
                <a:solidFill>
                  <a:srgbClr val="0000FF"/>
                </a:solidFill>
                <a:latin typeface="Baskerville Old Face" pitchFamily="18" charset="0"/>
              </a:rPr>
              <a:t>baik</a:t>
            </a:r>
            <a:r>
              <a:rPr lang="en-US" sz="5200" i="1" dirty="0">
                <a:solidFill>
                  <a:srgbClr val="0000FF"/>
                </a:solidFill>
                <a:latin typeface="Baskerville Old Face" pitchFamily="18" charset="0"/>
              </a:rPr>
              <a:t>  </a:t>
            </a:r>
            <a:r>
              <a:rPr lang="en-US" sz="5200" i="1" dirty="0" err="1">
                <a:solidFill>
                  <a:srgbClr val="0000FF"/>
                </a:solidFill>
                <a:latin typeface="Baskerville Old Face" pitchFamily="18" charset="0"/>
              </a:rPr>
              <a:t>atau</a:t>
            </a:r>
            <a:r>
              <a:rPr lang="en-US" sz="5200" i="1" dirty="0">
                <a:solidFill>
                  <a:srgbClr val="0000FF"/>
                </a:solidFill>
                <a:latin typeface="Baskerville Old Face" pitchFamily="18" charset="0"/>
              </a:rPr>
              <a:t> </a:t>
            </a:r>
            <a:r>
              <a:rPr lang="en-US" sz="5200" i="1" dirty="0" err="1">
                <a:solidFill>
                  <a:srgbClr val="0000FF"/>
                </a:solidFill>
                <a:latin typeface="Baskerville Old Face" pitchFamily="18" charset="0"/>
              </a:rPr>
              <a:t>diam</a:t>
            </a:r>
            <a:r>
              <a:rPr lang="en-US" sz="4700" dirty="0">
                <a:solidFill>
                  <a:srgbClr val="0000FF"/>
                </a:solidFill>
                <a:latin typeface="Baskerville Old Face" pitchFamily="18" charset="0"/>
              </a:rPr>
              <a:t> </a:t>
            </a:r>
            <a:r>
              <a:rPr lang="en-US" sz="3100" dirty="0">
                <a:latin typeface="Baskerville Old Face" pitchFamily="18" charset="0"/>
              </a:rPr>
              <a:t> </a:t>
            </a:r>
            <a:r>
              <a:rPr lang="en-US" sz="3100" dirty="0" err="1">
                <a:latin typeface="Baskerville Old Face" pitchFamily="18" charset="0"/>
              </a:rPr>
              <a:t>Muttafaq’alaih</a:t>
            </a:r>
            <a:r>
              <a:rPr lang="en-US" sz="3100" dirty="0">
                <a:latin typeface="Baskerville Old Face" pitchFamily="18" charset="0"/>
              </a:rPr>
              <a:t> </a:t>
            </a:r>
            <a:r>
              <a:rPr lang="en-US" sz="3100" dirty="0" err="1">
                <a:latin typeface="Baskerville Old Face" pitchFamily="18" charset="0"/>
              </a:rPr>
              <a:t>dari</a:t>
            </a:r>
            <a:r>
              <a:rPr lang="en-US" sz="3100" dirty="0">
                <a:latin typeface="Baskerville Old Face" pitchFamily="18" charset="0"/>
              </a:rPr>
              <a:t> Abu </a:t>
            </a:r>
            <a:r>
              <a:rPr lang="en-US" sz="3100" dirty="0" err="1">
                <a:latin typeface="Baskerville Old Face" pitchFamily="18" charset="0"/>
              </a:rPr>
              <a:t>Hurairah</a:t>
            </a:r>
            <a:r>
              <a:rPr lang="en-US" sz="3100" dirty="0">
                <a:latin typeface="Baskerville Old Face" pitchFamily="18" charset="0"/>
              </a:rPr>
              <a:t> </a:t>
            </a:r>
          </a:p>
          <a:p>
            <a:pPr lvl="1" algn="just">
              <a:defRPr/>
            </a:pP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Seseorang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akan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dihisab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dan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dibalas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atas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segala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ucapan</a:t>
            </a:r>
            <a:r>
              <a:rPr lang="en-US" sz="47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47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lidahnya</a:t>
            </a:r>
            <a:endParaRPr lang="en-US" sz="47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None/>
              <a:defRPr/>
            </a:pPr>
            <a:endParaRPr lang="en-US" sz="4000" dirty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02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981200" y="457201"/>
            <a:ext cx="8229600" cy="5668963"/>
          </a:xfrm>
        </p:spPr>
        <p:txBody>
          <a:bodyPr/>
          <a:lstStyle/>
          <a:p>
            <a:pPr marL="342900" lvl="1" indent="-342900" algn="just"/>
            <a:r>
              <a:rPr lang="en-US" sz="6600" dirty="0"/>
              <a:t>Allah </a:t>
            </a:r>
            <a:r>
              <a:rPr lang="en-US" sz="6600" dirty="0" err="1"/>
              <a:t>berfirman</a:t>
            </a:r>
            <a:r>
              <a:rPr lang="en-US" sz="6600" dirty="0"/>
              <a:t> </a:t>
            </a:r>
            <a:r>
              <a:rPr lang="en-US" sz="6600" dirty="0">
                <a:hlinkClick r:id="rId2" action="ppaction://hlinkpres?slideindex=1&amp;slidetitle="/>
              </a:rPr>
              <a:t>“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Tidak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ada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satu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ucapanpun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yg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diucapkan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kecuali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didekat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nya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ada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malaikat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Raqib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dan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 err="1">
                <a:latin typeface="Blackadder ITC" panose="04020505051007020D02" pitchFamily="82" charset="0"/>
                <a:hlinkClick r:id="rId2" action="ppaction://hlinkpres?slideindex=1&amp;slidetitle="/>
              </a:rPr>
              <a:t>Atid</a:t>
            </a:r>
            <a:r>
              <a:rPr lang="en-US" sz="6600" dirty="0">
                <a:latin typeface="Blackadder ITC" panose="04020505051007020D02" pitchFamily="82" charset="0"/>
                <a:hlinkClick r:id="rId2" action="ppaction://hlinkpres?slideindex=1&amp;slidetitle="/>
              </a:rPr>
              <a:t> </a:t>
            </a:r>
            <a:r>
              <a:rPr lang="en-US" sz="6600" dirty="0">
                <a:hlinkClick r:id="rId2" action="ppaction://hlinkpres?slideindex=1&amp;slidetitle="/>
              </a:rPr>
              <a:t>“</a:t>
            </a:r>
            <a:r>
              <a:rPr lang="en-US" sz="5200" dirty="0">
                <a:hlinkClick r:id="rId2" action="ppaction://hlinkpres?slideindex=1&amp;slidetitle="/>
              </a:rPr>
              <a:t>      </a:t>
            </a:r>
            <a:r>
              <a:rPr lang="en-US" dirty="0" smtClean="0">
                <a:hlinkClick r:id="rId2" action="ppaction://hlinkpres?slideindex=1&amp;slidetitle="/>
              </a:rPr>
              <a:t>( Qs. </a:t>
            </a:r>
            <a:r>
              <a:rPr lang="en-US" dirty="0" err="1" smtClean="0">
                <a:hlinkClick r:id="rId2" action="ppaction://hlinkpres?slideindex=1&amp;slidetitle="/>
              </a:rPr>
              <a:t>Qoof</a:t>
            </a:r>
            <a:r>
              <a:rPr lang="en-US" dirty="0" smtClean="0">
                <a:hlinkClick r:id="rId2" action="ppaction://hlinkpres?slideindex=1&amp;slidetitle="/>
              </a:rPr>
              <a:t> : 18 )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954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57200"/>
            <a:ext cx="8229600" cy="6096000"/>
          </a:xfrm>
        </p:spPr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en-US" sz="4400" b="1" dirty="0">
                <a:latin typeface="Garamond" pitchFamily="18" charset="0"/>
                <a:hlinkClick r:id="rId2" action="ppaction://hlinkpres?slideindex=1&amp;slidetitle="/>
              </a:rPr>
              <a:t>INTROSPEKSI</a:t>
            </a:r>
            <a:r>
              <a:rPr lang="en-US" sz="4400" b="1" dirty="0">
                <a:latin typeface="Garamond" pitchFamily="18" charset="0"/>
              </a:rPr>
              <a:t> </a:t>
            </a:r>
          </a:p>
          <a:p>
            <a:pPr algn="just">
              <a:defRPr/>
            </a:pPr>
            <a:r>
              <a:rPr lang="en-US" sz="4400" dirty="0" err="1">
                <a:latin typeface="Garamond" pitchFamily="18" charset="0"/>
              </a:rPr>
              <a:t>Hai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orang-orang</a:t>
            </a:r>
            <a:r>
              <a:rPr lang="en-US" sz="4400" dirty="0">
                <a:latin typeface="Garamond" pitchFamily="18" charset="0"/>
              </a:rPr>
              <a:t> yang </a:t>
            </a:r>
            <a:r>
              <a:rPr lang="en-US" sz="4400" dirty="0" err="1">
                <a:latin typeface="Garamond" pitchFamily="18" charset="0"/>
              </a:rPr>
              <a:t>beriman</a:t>
            </a:r>
            <a:r>
              <a:rPr lang="en-US" sz="4400" dirty="0">
                <a:latin typeface="Garamond" pitchFamily="18" charset="0"/>
              </a:rPr>
              <a:t>, </a:t>
            </a:r>
            <a:r>
              <a:rPr lang="en-US" sz="4400" dirty="0" err="1">
                <a:latin typeface="Garamond" pitchFamily="18" charset="0"/>
              </a:rPr>
              <a:t>bertakwalah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kepada</a:t>
            </a:r>
            <a:r>
              <a:rPr lang="en-US" sz="4400" dirty="0">
                <a:latin typeface="Garamond" pitchFamily="18" charset="0"/>
              </a:rPr>
              <a:t> Allah </a:t>
            </a:r>
            <a:r>
              <a:rPr lang="en-US" sz="4400" dirty="0" err="1">
                <a:latin typeface="Garamond" pitchFamily="18" charset="0"/>
              </a:rPr>
              <a:t>dan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hendaklah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setiap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diri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memperhatikan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apa</a:t>
            </a:r>
            <a:r>
              <a:rPr lang="en-US" sz="4400" dirty="0">
                <a:latin typeface="Garamond" pitchFamily="18" charset="0"/>
              </a:rPr>
              <a:t> yang </a:t>
            </a:r>
            <a:r>
              <a:rPr lang="en-US" sz="4400" dirty="0" err="1">
                <a:latin typeface="Garamond" pitchFamily="18" charset="0"/>
              </a:rPr>
              <a:t>telah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diperbuatnya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untuk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hari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esok</a:t>
            </a:r>
            <a:r>
              <a:rPr lang="en-US" sz="4400" dirty="0">
                <a:latin typeface="Garamond" pitchFamily="18" charset="0"/>
              </a:rPr>
              <a:t> (</a:t>
            </a:r>
            <a:r>
              <a:rPr lang="en-US" sz="4400" dirty="0" err="1">
                <a:latin typeface="Garamond" pitchFamily="18" charset="0"/>
              </a:rPr>
              <a:t>akhirat</a:t>
            </a:r>
            <a:r>
              <a:rPr lang="en-US" sz="4400" dirty="0">
                <a:latin typeface="Garamond" pitchFamily="18" charset="0"/>
              </a:rPr>
              <a:t>), </a:t>
            </a:r>
            <a:r>
              <a:rPr lang="en-US" sz="4400" dirty="0" err="1">
                <a:latin typeface="Garamond" pitchFamily="18" charset="0"/>
              </a:rPr>
              <a:t>dan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bertakwalah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kepada</a:t>
            </a:r>
            <a:r>
              <a:rPr lang="en-US" sz="4400" dirty="0">
                <a:latin typeface="Garamond" pitchFamily="18" charset="0"/>
              </a:rPr>
              <a:t> Allah, </a:t>
            </a:r>
            <a:r>
              <a:rPr lang="en-US" sz="4400" dirty="0" err="1">
                <a:latin typeface="Garamond" pitchFamily="18" charset="0"/>
              </a:rPr>
              <a:t>sesungguhnya</a:t>
            </a:r>
            <a:r>
              <a:rPr lang="en-US" sz="4400" dirty="0">
                <a:latin typeface="Garamond" pitchFamily="18" charset="0"/>
              </a:rPr>
              <a:t> Allah </a:t>
            </a:r>
            <a:r>
              <a:rPr lang="en-US" sz="4400" dirty="0" err="1">
                <a:latin typeface="Garamond" pitchFamily="18" charset="0"/>
              </a:rPr>
              <a:t>Maha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Mengetahui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apa</a:t>
            </a:r>
            <a:r>
              <a:rPr lang="en-US" sz="4400" dirty="0">
                <a:latin typeface="Garamond" pitchFamily="18" charset="0"/>
              </a:rPr>
              <a:t> yang </a:t>
            </a:r>
            <a:r>
              <a:rPr lang="en-US" sz="4400" dirty="0" err="1">
                <a:latin typeface="Garamond" pitchFamily="18" charset="0"/>
              </a:rPr>
              <a:t>kamu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kerjakan</a:t>
            </a:r>
            <a:r>
              <a:rPr lang="en-US" sz="4400" dirty="0">
                <a:latin typeface="Garamond" pitchFamily="18" charset="0"/>
              </a:rPr>
              <a:t>. </a:t>
            </a:r>
            <a:r>
              <a:rPr lang="en-US" sz="4400" b="1" dirty="0">
                <a:latin typeface="Garamond" pitchFamily="18" charset="0"/>
              </a:rPr>
              <a:t>Al </a:t>
            </a:r>
            <a:r>
              <a:rPr lang="en-US" sz="4400" b="1" dirty="0" err="1">
                <a:latin typeface="Garamond" pitchFamily="18" charset="0"/>
              </a:rPr>
              <a:t>Hasyr</a:t>
            </a:r>
            <a:r>
              <a:rPr lang="en-US" sz="4400" b="1" dirty="0">
                <a:latin typeface="Garamond" pitchFamily="18" charset="0"/>
              </a:rPr>
              <a:t>  18</a:t>
            </a:r>
            <a:endParaRPr lang="en-US" sz="4400" dirty="0">
              <a:latin typeface="Garamond" pitchFamily="18" charset="0"/>
            </a:endParaRPr>
          </a:p>
          <a:p>
            <a:pPr lvl="1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30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81000"/>
            <a:ext cx="8229600" cy="6096000"/>
          </a:xfrm>
        </p:spPr>
        <p:txBody>
          <a:bodyPr rtlCol="0">
            <a:normAutofit lnSpcReduction="10000"/>
          </a:bodyPr>
          <a:lstStyle/>
          <a:p>
            <a:pPr algn="just">
              <a:defRPr/>
            </a:pPr>
            <a:r>
              <a:rPr lang="en-US" sz="4400" b="1" dirty="0" err="1">
                <a:latin typeface="Garamond" pitchFamily="18" charset="0"/>
              </a:rPr>
              <a:t>Hadist</a:t>
            </a:r>
            <a:r>
              <a:rPr lang="en-US" sz="4400" dirty="0">
                <a:latin typeface="Garamond" pitchFamily="18" charset="0"/>
              </a:rPr>
              <a:t> : </a:t>
            </a:r>
            <a:r>
              <a:rPr lang="en-US" sz="4400" b="1" i="1" dirty="0" err="1">
                <a:latin typeface="Garamond" pitchFamily="18" charset="0"/>
              </a:rPr>
              <a:t>ittaqillaha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haitsumaa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kunta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wa-atbi’iis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sayyiataal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hasanata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tamkhuaa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wa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kholqiinnaasi</a:t>
            </a:r>
            <a:r>
              <a:rPr lang="en-US" sz="4400" b="1" i="1" dirty="0">
                <a:latin typeface="Garamond" pitchFamily="18" charset="0"/>
              </a:rPr>
              <a:t> bi </a:t>
            </a:r>
            <a:r>
              <a:rPr lang="en-US" sz="4400" b="1" i="1" dirty="0" err="1">
                <a:latin typeface="Garamond" pitchFamily="18" charset="0"/>
              </a:rPr>
              <a:t>huluqin</a:t>
            </a:r>
            <a:r>
              <a:rPr lang="en-US" sz="4400" b="1" i="1" dirty="0">
                <a:latin typeface="Garamond" pitchFamily="18" charset="0"/>
              </a:rPr>
              <a:t> </a:t>
            </a:r>
            <a:r>
              <a:rPr lang="en-US" sz="4400" b="1" i="1" dirty="0" err="1">
                <a:latin typeface="Garamond" pitchFamily="18" charset="0"/>
              </a:rPr>
              <a:t>hasaniin</a:t>
            </a:r>
            <a:r>
              <a:rPr lang="en-US" sz="4400" b="1" i="1" dirty="0">
                <a:latin typeface="Garamond" pitchFamily="18" charset="0"/>
              </a:rPr>
              <a:t>.</a:t>
            </a:r>
            <a:r>
              <a:rPr lang="en-US" sz="4400" dirty="0">
                <a:latin typeface="Garamond" pitchFamily="18" charset="0"/>
              </a:rPr>
              <a:t> “ </a:t>
            </a:r>
            <a:r>
              <a:rPr lang="en-US" sz="4400" dirty="0" err="1">
                <a:latin typeface="Garamond" pitchFamily="18" charset="0"/>
              </a:rPr>
              <a:t>taqwaha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sira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marang</a:t>
            </a:r>
            <a:r>
              <a:rPr lang="en-US" sz="4400" dirty="0">
                <a:latin typeface="Garamond" pitchFamily="18" charset="0"/>
              </a:rPr>
              <a:t> Allah </a:t>
            </a:r>
            <a:r>
              <a:rPr lang="en-US" sz="4400" dirty="0" err="1">
                <a:latin typeface="Garamond" pitchFamily="18" charset="0"/>
              </a:rPr>
              <a:t>ing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ngendi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wae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sira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ana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lan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iringana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kejahatan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kanti</a:t>
            </a:r>
            <a:r>
              <a:rPr lang="en-US" sz="4400" dirty="0">
                <a:latin typeface="Garamond" pitchFamily="18" charset="0"/>
              </a:rPr>
              <a:t>  </a:t>
            </a:r>
            <a:r>
              <a:rPr lang="en-US" sz="4400" dirty="0" err="1">
                <a:latin typeface="Garamond" pitchFamily="18" charset="0"/>
              </a:rPr>
              <a:t>kabecikan</a:t>
            </a:r>
            <a:r>
              <a:rPr lang="en-US" sz="4400" dirty="0">
                <a:latin typeface="Garamond" pitchFamily="18" charset="0"/>
              </a:rPr>
              <a:t>. </a:t>
            </a:r>
            <a:r>
              <a:rPr lang="en-US" sz="4400" dirty="0" err="1">
                <a:latin typeface="Garamond" pitchFamily="18" charset="0"/>
              </a:rPr>
              <a:t>Supaya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kabecikan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iku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ngilangake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kejahatan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lan</a:t>
            </a:r>
            <a:r>
              <a:rPr lang="en-US" sz="4400" dirty="0">
                <a:latin typeface="Garamond" pitchFamily="18" charset="0"/>
              </a:rPr>
              <a:t>  </a:t>
            </a:r>
            <a:r>
              <a:rPr lang="en-US" sz="4400" dirty="0" err="1">
                <a:latin typeface="Garamond" pitchFamily="18" charset="0"/>
              </a:rPr>
              <a:t>srawungana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para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manungsa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iku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kanti</a:t>
            </a:r>
            <a:r>
              <a:rPr lang="en-US" sz="4400" dirty="0">
                <a:latin typeface="Garamond" pitchFamily="18" charset="0"/>
              </a:rPr>
              <a:t> </a:t>
            </a:r>
            <a:r>
              <a:rPr lang="en-US" sz="4400" dirty="0" err="1">
                <a:latin typeface="Garamond" pitchFamily="18" charset="0"/>
              </a:rPr>
              <a:t>akhlaq</a:t>
            </a:r>
            <a:r>
              <a:rPr lang="en-US" sz="4400" dirty="0">
                <a:latin typeface="Garamond" pitchFamily="18" charset="0"/>
              </a:rPr>
              <a:t> sing </a:t>
            </a:r>
            <a:r>
              <a:rPr lang="en-US" sz="4400" dirty="0" err="1">
                <a:latin typeface="Garamond" pitchFamily="18" charset="0"/>
              </a:rPr>
              <a:t>bagus</a:t>
            </a:r>
            <a:r>
              <a:rPr lang="en-US" sz="4400" dirty="0">
                <a:latin typeface="Garamond" pitchFamily="18" charset="0"/>
              </a:rPr>
              <a:t> “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923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6096000"/>
          </a:xfrm>
        </p:spPr>
        <p:txBody>
          <a:bodyPr/>
          <a:lstStyle/>
          <a:p>
            <a:pPr algn="just" eaLnBrk="1" hangingPunct="1"/>
            <a:r>
              <a:rPr lang="en-US" sz="5400" b="1">
                <a:latin typeface="Garamond" panose="02020404030301010803" pitchFamily="18" charset="0"/>
              </a:rPr>
              <a:t>Hadist  </a:t>
            </a:r>
            <a:r>
              <a:rPr lang="en-US" sz="5400">
                <a:latin typeface="Garamond" panose="02020404030301010803" pitchFamily="18" charset="0"/>
              </a:rPr>
              <a:t>:  </a:t>
            </a:r>
            <a:r>
              <a:rPr lang="en-US" sz="5400" b="1" i="1">
                <a:latin typeface="Garamond" panose="02020404030301010803" pitchFamily="18" charset="0"/>
              </a:rPr>
              <a:t>hasibuu anfusakum qobla an tuhaasabuu.</a:t>
            </a:r>
            <a:r>
              <a:rPr lang="en-US" sz="5400">
                <a:latin typeface="Garamond" panose="02020404030301010803" pitchFamily="18" charset="0"/>
              </a:rPr>
              <a:t>  : pada ngetunga sira ing dalem amal- amalira kabeh sak durunge sira kabeh dihisab dening Allah 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n-US" sz="4300">
              <a:latin typeface="Garamond" panose="02020404030301010803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458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1981200" y="381001"/>
            <a:ext cx="8305800" cy="5745163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sz="4400" b="1">
                <a:latin typeface="Garamond" panose="02020404030301010803" pitchFamily="18" charset="0"/>
                <a:hlinkClick r:id="rId2" action="ppaction://hlinkpres?slideindex=1&amp;slidetitle="/>
              </a:rPr>
              <a:t>Istighfar </a:t>
            </a:r>
            <a:r>
              <a:rPr lang="en-US" sz="4400">
                <a:latin typeface="Garamond" panose="02020404030301010803" pitchFamily="18" charset="0"/>
                <a:hlinkClick r:id="rId2" action="ppaction://hlinkpres?slideindex=1&amp;slidetitle="/>
              </a:rPr>
              <a:t>: </a:t>
            </a:r>
            <a:r>
              <a:rPr lang="en-US" sz="4000">
                <a:latin typeface="Garamond" panose="02020404030301010803" pitchFamily="18" charset="0"/>
                <a:hlinkClick r:id="rId2" action="ppaction://hlinkpres?slideindex=1&amp;slidetitle="/>
              </a:rPr>
              <a:t>mohon ampun kepada Allah </a:t>
            </a:r>
          </a:p>
          <a:p>
            <a:pPr algn="just" eaLnBrk="1" hangingPunct="1"/>
            <a:r>
              <a:rPr lang="en-US" sz="4400">
                <a:latin typeface="Garamond" panose="02020404030301010803" pitchFamily="18" charset="0"/>
                <a:hlinkClick r:id="rId2" action="ppaction://hlinkpres?slideindex=1&amp;slidetitle="/>
              </a:rPr>
              <a:t>"Ya Tuhan kami, kami telah menganiaya diri kami sendiri, dan jika Engkau tidak mengampuni kami dan memberi rahmat kepada kami, niscaya pastilah kami termasuk orang-orang yang merugi". </a:t>
            </a:r>
            <a:r>
              <a:rPr lang="en-US" sz="4400" b="1">
                <a:latin typeface="Garamond" panose="02020404030301010803" pitchFamily="18" charset="0"/>
                <a:hlinkClick r:id="rId2" action="ppaction://hlinkpres?slideindex=1&amp;slidetitle="/>
              </a:rPr>
              <a:t>Al A’raaf 23</a:t>
            </a:r>
            <a:endParaRPr lang="en-US" sz="4400">
              <a:hlinkClick r:id="rId2" action="ppaction://hlinkpres?slideindex=1&amp;slidetitle="/>
            </a:endParaRPr>
          </a:p>
        </p:txBody>
      </p:sp>
    </p:spTree>
    <p:extLst>
      <p:ext uri="{BB962C8B-B14F-4D97-AF65-F5344CB8AC3E}">
        <p14:creationId xmlns:p14="http://schemas.microsoft.com/office/powerpoint/2010/main" val="272968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57200"/>
            <a:ext cx="8229600" cy="6019800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en-US" sz="4000" b="1" dirty="0" err="1">
                <a:latin typeface="Garamond" pitchFamily="18" charset="0"/>
              </a:rPr>
              <a:t>Isti’adah</a:t>
            </a:r>
            <a:r>
              <a:rPr lang="en-US" sz="4000" dirty="0">
                <a:latin typeface="Garamond" pitchFamily="18" charset="0"/>
              </a:rPr>
              <a:t> : </a:t>
            </a:r>
            <a:r>
              <a:rPr lang="en-US" sz="4000" dirty="0" err="1">
                <a:latin typeface="Garamond" pitchFamily="18" charset="0"/>
              </a:rPr>
              <a:t>nyuwun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reksa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saking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panggodaning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syetan</a:t>
            </a:r>
            <a:r>
              <a:rPr lang="en-US" sz="4000" dirty="0">
                <a:latin typeface="Garamond" pitchFamily="18" charset="0"/>
              </a:rPr>
              <a:t> : </a:t>
            </a:r>
            <a:r>
              <a:rPr lang="en-US" sz="4000" b="1" dirty="0" err="1">
                <a:latin typeface="Garamond" pitchFamily="18" charset="0"/>
              </a:rPr>
              <a:t>ta’awudz</a:t>
            </a:r>
            <a:r>
              <a:rPr lang="en-US" sz="4000" dirty="0">
                <a:latin typeface="Garamond" pitchFamily="18" charset="0"/>
              </a:rPr>
              <a:t> : </a:t>
            </a:r>
            <a:r>
              <a:rPr lang="en-US" sz="4000" dirty="0" err="1">
                <a:latin typeface="Garamond" pitchFamily="18" charset="0"/>
              </a:rPr>
              <a:t>a’udzubillahimi-naas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syaithonirrojim</a:t>
            </a:r>
            <a:r>
              <a:rPr lang="en-US" sz="4000" dirty="0">
                <a:latin typeface="Garamond" pitchFamily="18" charset="0"/>
              </a:rPr>
              <a:t>.  </a:t>
            </a:r>
            <a:r>
              <a:rPr lang="en-US" sz="4000" dirty="0" err="1">
                <a:latin typeface="Garamond" pitchFamily="18" charset="0"/>
              </a:rPr>
              <a:t>Kuncinya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ikhlas</a:t>
            </a:r>
            <a:r>
              <a:rPr lang="en-US" sz="4000" dirty="0">
                <a:latin typeface="Garamond" pitchFamily="18" charset="0"/>
              </a:rPr>
              <a:t> :</a:t>
            </a:r>
          </a:p>
          <a:p>
            <a:pPr lvl="1" algn="just">
              <a:defRPr/>
            </a:pPr>
            <a:r>
              <a:rPr lang="en-US" sz="4000" dirty="0" err="1">
                <a:latin typeface="Garamond" pitchFamily="18" charset="0"/>
              </a:rPr>
              <a:t>Banyak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bersyukur</a:t>
            </a:r>
            <a:r>
              <a:rPr lang="en-US" sz="4000" dirty="0">
                <a:latin typeface="Garamond" pitchFamily="18" charset="0"/>
              </a:rPr>
              <a:t> :  </a:t>
            </a:r>
            <a:r>
              <a:rPr lang="en-US" sz="4000" b="1" i="1" dirty="0" err="1">
                <a:latin typeface="Garamond" pitchFamily="18" charset="0"/>
              </a:rPr>
              <a:t>qalbun</a:t>
            </a:r>
            <a:r>
              <a:rPr lang="en-US" sz="4000" b="1" i="1" dirty="0">
                <a:latin typeface="Garamond" pitchFamily="18" charset="0"/>
              </a:rPr>
              <a:t> </a:t>
            </a:r>
            <a:r>
              <a:rPr lang="en-US" sz="4000" b="1" i="1" dirty="0" err="1">
                <a:latin typeface="Garamond" pitchFamily="18" charset="0"/>
              </a:rPr>
              <a:t>syakiiron</a:t>
            </a:r>
            <a:endParaRPr lang="en-US" sz="4000" b="1" i="1" dirty="0">
              <a:latin typeface="Garamond" pitchFamily="18" charset="0"/>
            </a:endParaRPr>
          </a:p>
          <a:p>
            <a:pPr lvl="1" algn="just">
              <a:defRPr/>
            </a:pPr>
            <a:r>
              <a:rPr lang="en-US" sz="4000" dirty="0" err="1">
                <a:latin typeface="Garamond" pitchFamily="18" charset="0"/>
              </a:rPr>
              <a:t>Banyak</a:t>
            </a:r>
            <a:r>
              <a:rPr lang="en-US" sz="4000" dirty="0">
                <a:latin typeface="Garamond" pitchFamily="18" charset="0"/>
              </a:rPr>
              <a:t> </a:t>
            </a:r>
            <a:r>
              <a:rPr lang="en-US" sz="4000" dirty="0" err="1">
                <a:latin typeface="Garamond" pitchFamily="18" charset="0"/>
              </a:rPr>
              <a:t>berzikir</a:t>
            </a:r>
            <a:r>
              <a:rPr lang="en-US" sz="4000" dirty="0">
                <a:latin typeface="Garamond" pitchFamily="18" charset="0"/>
              </a:rPr>
              <a:t> :  </a:t>
            </a:r>
            <a:r>
              <a:rPr lang="en-US" sz="4000" b="1" i="1" dirty="0" err="1">
                <a:latin typeface="Garamond" pitchFamily="18" charset="0"/>
              </a:rPr>
              <a:t>walisanan</a:t>
            </a:r>
            <a:r>
              <a:rPr lang="en-US" sz="4000" b="1" i="1" dirty="0">
                <a:latin typeface="Garamond" pitchFamily="18" charset="0"/>
              </a:rPr>
              <a:t> </a:t>
            </a:r>
            <a:r>
              <a:rPr lang="en-US" sz="4000" b="1" i="1" dirty="0" err="1">
                <a:latin typeface="Garamond" pitchFamily="18" charset="0"/>
              </a:rPr>
              <a:t>zakiiron</a:t>
            </a:r>
            <a:r>
              <a:rPr lang="en-US" sz="4000" b="1" i="1" dirty="0">
                <a:latin typeface="Garamond" pitchFamily="18" charset="0"/>
              </a:rPr>
              <a:t> </a:t>
            </a:r>
          </a:p>
          <a:p>
            <a:pPr lvl="1" algn="just">
              <a:defRPr/>
            </a:pPr>
            <a:r>
              <a:rPr lang="en-US" sz="4000" dirty="0" err="1">
                <a:latin typeface="Garamond" pitchFamily="18" charset="0"/>
              </a:rPr>
              <a:t>Ilmu</a:t>
            </a:r>
            <a:r>
              <a:rPr lang="en-US" sz="4000" dirty="0">
                <a:latin typeface="Garamond" pitchFamily="18" charset="0"/>
              </a:rPr>
              <a:t> yang </a:t>
            </a:r>
            <a:r>
              <a:rPr lang="en-US" sz="4000" dirty="0" err="1">
                <a:latin typeface="Garamond" pitchFamily="18" charset="0"/>
              </a:rPr>
              <a:t>bermanfaat</a:t>
            </a:r>
            <a:r>
              <a:rPr lang="en-US" sz="4000" dirty="0">
                <a:latin typeface="Garamond" pitchFamily="18" charset="0"/>
              </a:rPr>
              <a:t> : </a:t>
            </a:r>
            <a:r>
              <a:rPr lang="en-US" sz="4000" b="1" i="1" dirty="0" err="1">
                <a:latin typeface="Garamond" pitchFamily="18" charset="0"/>
              </a:rPr>
              <a:t>wa’ilman</a:t>
            </a:r>
            <a:r>
              <a:rPr lang="en-US" sz="4000" b="1" i="1" dirty="0">
                <a:latin typeface="Garamond" pitchFamily="18" charset="0"/>
              </a:rPr>
              <a:t> </a:t>
            </a:r>
            <a:r>
              <a:rPr lang="en-US" sz="4000" b="1" i="1" dirty="0" err="1">
                <a:latin typeface="Garamond" pitchFamily="18" charset="0"/>
              </a:rPr>
              <a:t>nafi’an</a:t>
            </a:r>
            <a:r>
              <a:rPr lang="en-US" sz="4000" b="1" i="1" dirty="0">
                <a:latin typeface="Garamond" pitchFamily="18" charset="0"/>
              </a:rPr>
              <a:t> </a:t>
            </a:r>
          </a:p>
          <a:p>
            <a:pPr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607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1981200" y="609601"/>
            <a:ext cx="8229600" cy="5516563"/>
          </a:xfrm>
        </p:spPr>
        <p:txBody>
          <a:bodyPr/>
          <a:lstStyle/>
          <a:p>
            <a:pPr lvl="1" algn="just" eaLnBrk="1" hangingPunct="1"/>
            <a:r>
              <a:rPr lang="en-US" sz="4800">
                <a:latin typeface="Garamond" panose="02020404030301010803" pitchFamily="18" charset="0"/>
              </a:rPr>
              <a:t>Amal sholeh karidhan : </a:t>
            </a:r>
            <a:r>
              <a:rPr lang="en-US" sz="4800" b="1" i="1">
                <a:latin typeface="Garamond" panose="02020404030301010803" pitchFamily="18" charset="0"/>
              </a:rPr>
              <a:t>wa ‘amalan sholehan mabruron </a:t>
            </a:r>
          </a:p>
          <a:p>
            <a:pPr lvl="1" algn="just" eaLnBrk="1" hangingPunct="1"/>
            <a:r>
              <a:rPr lang="en-US" sz="4800">
                <a:latin typeface="Garamond" panose="02020404030301010803" pitchFamily="18" charset="0"/>
              </a:rPr>
              <a:t>Rizki yang halal dan baik : </a:t>
            </a:r>
            <a:r>
              <a:rPr lang="en-US" sz="4800" b="1" i="1">
                <a:latin typeface="Garamond" panose="02020404030301010803" pitchFamily="18" charset="0"/>
              </a:rPr>
              <a:t>warizqon halalan thoyiban</a:t>
            </a:r>
          </a:p>
          <a:p>
            <a:pPr lvl="1" algn="just" eaLnBrk="1" hangingPunct="1"/>
            <a:r>
              <a:rPr lang="en-US" sz="4800">
                <a:latin typeface="Garamond" panose="02020404030301010803" pitchFamily="18" charset="0"/>
              </a:rPr>
              <a:t>Anak sholeh dan sholehah :  </a:t>
            </a:r>
            <a:r>
              <a:rPr lang="en-US" sz="4800" b="1" i="1">
                <a:latin typeface="Garamond" panose="02020404030301010803" pitchFamily="18" charset="0"/>
              </a:rPr>
              <a:t>waladan sholehan wa sholehatan  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073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57200"/>
            <a:ext cx="8229600" cy="6096000"/>
          </a:xfrm>
        </p:spPr>
        <p:txBody>
          <a:bodyPr rtlCol="0">
            <a:normAutofit fontScale="92500"/>
          </a:bodyPr>
          <a:lstStyle/>
          <a:p>
            <a:pPr algn="just">
              <a:buNone/>
              <a:defRPr/>
            </a:pPr>
            <a:r>
              <a:rPr lang="en-US" sz="4800" b="1" dirty="0" err="1">
                <a:latin typeface="Garamond" pitchFamily="18" charset="0"/>
              </a:rPr>
              <a:t>Isti’ana</a:t>
            </a:r>
            <a:r>
              <a:rPr lang="en-US" sz="4800" dirty="0" err="1">
                <a:latin typeface="Garamond" pitchFamily="18" charset="0"/>
              </a:rPr>
              <a:t>h</a:t>
            </a:r>
            <a:r>
              <a:rPr lang="en-US" sz="4800" dirty="0">
                <a:latin typeface="Garamond" pitchFamily="18" charset="0"/>
              </a:rPr>
              <a:t> : </a:t>
            </a:r>
            <a:r>
              <a:rPr lang="en-US" sz="4800" dirty="0" err="1">
                <a:latin typeface="Garamond" pitchFamily="18" charset="0"/>
              </a:rPr>
              <a:t>mohon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pertolongan</a:t>
            </a:r>
            <a:r>
              <a:rPr lang="en-US" sz="4800" dirty="0">
                <a:latin typeface="Garamond" pitchFamily="18" charset="0"/>
              </a:rPr>
              <a:t> Allah </a:t>
            </a:r>
          </a:p>
          <a:p>
            <a:pPr algn="just">
              <a:defRPr/>
            </a:pPr>
            <a:r>
              <a:rPr lang="en-US" sz="4800" dirty="0" err="1">
                <a:latin typeface="Garamond" pitchFamily="18" charset="0"/>
              </a:rPr>
              <a:t>Hai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orang-orang</a:t>
            </a:r>
            <a:r>
              <a:rPr lang="en-US" sz="4800" dirty="0">
                <a:latin typeface="Garamond" pitchFamily="18" charset="0"/>
              </a:rPr>
              <a:t> yang </a:t>
            </a:r>
            <a:r>
              <a:rPr lang="en-US" sz="4800" dirty="0" err="1">
                <a:latin typeface="Garamond" pitchFamily="18" charset="0"/>
              </a:rPr>
              <a:t>beriman</a:t>
            </a:r>
            <a:r>
              <a:rPr lang="en-US" sz="4800" dirty="0">
                <a:latin typeface="Garamond" pitchFamily="18" charset="0"/>
              </a:rPr>
              <a:t>, </a:t>
            </a:r>
            <a:r>
              <a:rPr lang="en-US" sz="4800" dirty="0" err="1">
                <a:latin typeface="Garamond" pitchFamily="18" charset="0"/>
              </a:rPr>
              <a:t>mintalah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pertolongan</a:t>
            </a:r>
            <a:r>
              <a:rPr lang="en-US" sz="4800" dirty="0">
                <a:latin typeface="Garamond" pitchFamily="18" charset="0"/>
              </a:rPr>
              <a:t> (</a:t>
            </a:r>
            <a:r>
              <a:rPr lang="en-US" sz="4800" dirty="0" err="1">
                <a:latin typeface="Garamond" pitchFamily="18" charset="0"/>
              </a:rPr>
              <a:t>kepada</a:t>
            </a:r>
            <a:r>
              <a:rPr lang="en-US" sz="4800" dirty="0">
                <a:latin typeface="Garamond" pitchFamily="18" charset="0"/>
              </a:rPr>
              <a:t> Allah) </a:t>
            </a:r>
            <a:r>
              <a:rPr lang="en-US" sz="4800" dirty="0" err="1">
                <a:latin typeface="Garamond" pitchFamily="18" charset="0"/>
              </a:rPr>
              <a:t>dengan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b="1" i="1" dirty="0" err="1">
                <a:latin typeface="Garamond" pitchFamily="18" charset="0"/>
              </a:rPr>
              <a:t>sabar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dan</a:t>
            </a:r>
            <a:r>
              <a:rPr lang="en-US" sz="4800" dirty="0">
                <a:latin typeface="Garamond" pitchFamily="18" charset="0"/>
              </a:rPr>
              <a:t> (</a:t>
            </a:r>
            <a:r>
              <a:rPr lang="en-US" sz="4800" dirty="0" err="1">
                <a:latin typeface="Garamond" pitchFamily="18" charset="0"/>
              </a:rPr>
              <a:t>mengerjakan</a:t>
            </a:r>
            <a:r>
              <a:rPr lang="en-US" sz="4800" dirty="0">
                <a:latin typeface="Garamond" pitchFamily="18" charset="0"/>
              </a:rPr>
              <a:t>) </a:t>
            </a:r>
            <a:r>
              <a:rPr lang="en-US" sz="4800" b="1" i="1" dirty="0" err="1">
                <a:latin typeface="Garamond" pitchFamily="18" charset="0"/>
              </a:rPr>
              <a:t>shalat</a:t>
            </a:r>
            <a:r>
              <a:rPr lang="en-US" sz="4800" dirty="0">
                <a:latin typeface="Garamond" pitchFamily="18" charset="0"/>
              </a:rPr>
              <a:t>, </a:t>
            </a:r>
            <a:r>
              <a:rPr lang="en-US" sz="4800" dirty="0" err="1">
                <a:latin typeface="Garamond" pitchFamily="18" charset="0"/>
              </a:rPr>
              <a:t>sesungguhnya</a:t>
            </a:r>
            <a:r>
              <a:rPr lang="en-US" sz="4800" dirty="0">
                <a:latin typeface="Garamond" pitchFamily="18" charset="0"/>
              </a:rPr>
              <a:t> Allah </a:t>
            </a:r>
            <a:r>
              <a:rPr lang="en-US" sz="4800" dirty="0" err="1">
                <a:latin typeface="Garamond" pitchFamily="18" charset="0"/>
              </a:rPr>
              <a:t>beserta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orang-orang</a:t>
            </a:r>
            <a:r>
              <a:rPr lang="en-US" sz="4800" dirty="0">
                <a:latin typeface="Garamond" pitchFamily="18" charset="0"/>
              </a:rPr>
              <a:t> yang </a:t>
            </a:r>
            <a:r>
              <a:rPr lang="en-US" sz="4800" dirty="0" err="1">
                <a:latin typeface="Garamond" pitchFamily="18" charset="0"/>
              </a:rPr>
              <a:t>sabar</a:t>
            </a:r>
            <a:r>
              <a:rPr lang="en-US" sz="4800" dirty="0">
                <a:latin typeface="Garamond" pitchFamily="18" charset="0"/>
              </a:rPr>
              <a:t>. </a:t>
            </a:r>
            <a:r>
              <a:rPr lang="en-US" sz="3800" b="1" dirty="0">
                <a:latin typeface="Garamond" pitchFamily="18" charset="0"/>
              </a:rPr>
              <a:t>Al </a:t>
            </a:r>
            <a:r>
              <a:rPr lang="en-US" sz="3800" b="1" dirty="0" err="1">
                <a:latin typeface="Garamond" pitchFamily="18" charset="0"/>
              </a:rPr>
              <a:t>Baqarah</a:t>
            </a:r>
            <a:r>
              <a:rPr lang="en-US" sz="3800" b="1" dirty="0">
                <a:latin typeface="Garamond" pitchFamily="18" charset="0"/>
              </a:rPr>
              <a:t> 153</a:t>
            </a:r>
            <a:endParaRPr lang="en-US" sz="3800" dirty="0">
              <a:latin typeface="Garamond" pitchFamily="18" charset="0"/>
            </a:endParaRPr>
          </a:p>
          <a:p>
            <a:pPr algn="just">
              <a:defRPr/>
            </a:pPr>
            <a:r>
              <a:rPr lang="en-US" sz="4800" dirty="0" err="1">
                <a:latin typeface="Garamond" pitchFamily="18" charset="0"/>
              </a:rPr>
              <a:t>Sabar</a:t>
            </a:r>
            <a:r>
              <a:rPr lang="en-US" sz="4800" dirty="0">
                <a:latin typeface="Garamond" pitchFamily="18" charset="0"/>
              </a:rPr>
              <a:t> : </a:t>
            </a:r>
            <a:r>
              <a:rPr lang="en-US" sz="4800" dirty="0" err="1">
                <a:latin typeface="Garamond" pitchFamily="18" charset="0"/>
              </a:rPr>
              <a:t>memaksimalkan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ihtiar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dengan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kerja</a:t>
            </a:r>
            <a:r>
              <a:rPr lang="en-US" sz="4800" dirty="0">
                <a:latin typeface="Garamond" pitchFamily="18" charset="0"/>
              </a:rPr>
              <a:t> </a:t>
            </a:r>
            <a:r>
              <a:rPr lang="en-US" sz="4800" dirty="0" err="1">
                <a:latin typeface="Garamond" pitchFamily="18" charset="0"/>
              </a:rPr>
              <a:t>keras</a:t>
            </a:r>
            <a:r>
              <a:rPr lang="en-US" sz="4800" dirty="0">
                <a:latin typeface="Garamond" pitchFamily="18" charset="0"/>
              </a:rPr>
              <a:t> </a:t>
            </a:r>
          </a:p>
          <a:p>
            <a:pPr algn="just">
              <a:defRPr/>
            </a:pPr>
            <a:r>
              <a:rPr lang="en-US" sz="4800" dirty="0" err="1">
                <a:latin typeface="Garamond" pitchFamily="18" charset="0"/>
              </a:rPr>
              <a:t>Sholat</a:t>
            </a:r>
            <a:r>
              <a:rPr lang="en-US" sz="4800" dirty="0">
                <a:latin typeface="Garamond" pitchFamily="18" charset="0"/>
              </a:rPr>
              <a:t> : </a:t>
            </a:r>
            <a:r>
              <a:rPr lang="en-US" sz="4800" dirty="0" err="1">
                <a:latin typeface="Garamond" pitchFamily="18" charset="0"/>
              </a:rPr>
              <a:t>berdo’a</a:t>
            </a:r>
            <a:r>
              <a:rPr lang="en-US" sz="4800" dirty="0">
                <a:latin typeface="Garamond" pitchFamily="18" charset="0"/>
              </a:rPr>
              <a:t> 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777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1981200" y="533401"/>
            <a:ext cx="8229600" cy="5592763"/>
          </a:xfrm>
        </p:spPr>
        <p:txBody>
          <a:bodyPr/>
          <a:lstStyle/>
          <a:p>
            <a:pPr algn="just" eaLnBrk="1" hangingPunct="1"/>
            <a:r>
              <a:rPr lang="en-US" sz="4400">
                <a:latin typeface="Garamond" panose="02020404030301010803" pitchFamily="18" charset="0"/>
              </a:rPr>
              <a:t>Dan Tuhanmu berfirman: </a:t>
            </a:r>
            <a:r>
              <a:rPr lang="en-US" sz="4400">
                <a:latin typeface="Garamond" panose="02020404030301010803" pitchFamily="18" charset="0"/>
                <a:hlinkClick r:id="rId2" action="ppaction://hlinkpres?slideindex=1&amp;slidetitle="/>
              </a:rPr>
              <a:t>"Berdo`alah kepada-Ku, niscaya akan Kuperkenankan bagimu. Sesungguhnya orang-orang yang menyombongkan diri dari menyembah-Ku ( berdo’a )akan masuk neraka Jahannam dalam keadaan hina dina". </a:t>
            </a:r>
            <a:r>
              <a:rPr lang="en-US">
                <a:latin typeface="Garamond" panose="02020404030301010803" pitchFamily="18" charset="0"/>
                <a:hlinkClick r:id="rId2" action="ppaction://hlinkpres?slideindex=1&amp;slidetitle="/>
              </a:rPr>
              <a:t>Al Mukmin 60</a:t>
            </a:r>
            <a:r>
              <a:rPr lang="en-US"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593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de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  <p:sp>
        <p:nvSpPr>
          <p:cNvPr id="26627" name="Title 2"/>
          <p:cNvSpPr>
            <a:spLocks/>
          </p:cNvSpPr>
          <p:nvPr/>
        </p:nvSpPr>
        <p:spPr bwMode="auto">
          <a:xfrm>
            <a:off x="2438400" y="381001"/>
            <a:ext cx="777240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Desaku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yang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kucinta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pujaan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hatiku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tempat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ayah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bunda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handai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taulanku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tak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mudah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kulupakan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tak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mudah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bercerai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selalu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kurindukan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desaku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yang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permai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6628" name="Picture 4" descr="not bal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6704" y="1146313"/>
            <a:ext cx="762000" cy="762000"/>
          </a:xfrm>
          <a:prstGeom prst="rect">
            <a:avLst/>
          </a:prstGeom>
          <a:noFill/>
        </p:spPr>
      </p:pic>
      <p:pic>
        <p:nvPicPr>
          <p:cNvPr id="26629" name="Picture 5" descr="not bal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53600" y="649287"/>
            <a:ext cx="7620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749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2057400" y="1447800"/>
            <a:ext cx="811053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338" indent="-287338" algn="just">
              <a:spcBef>
                <a:spcPct val="20000"/>
              </a:spcBef>
              <a:buSzPct val="100000"/>
              <a:buFont typeface="Calibri" pitchFamily="34" charset="0"/>
              <a:buAutoNum type="arabicPeriod"/>
              <a:defRPr/>
            </a:pPr>
            <a:r>
              <a:rPr lang="fi-FI" sz="3200" dirty="0">
                <a:latin typeface="Cambria" pitchFamily="18" charset="0"/>
                <a:ea typeface="Arial Unicode MS" pitchFamily="34" charset="-128"/>
                <a:cs typeface="Arial" charset="0"/>
              </a:rPr>
              <a:t>Desa Poncosari terletak di wilayah yang  potensial untuk berbagai sektor, yg berpeluang dalam peningkatan  ekonomi, namun merupakan daerah </a:t>
            </a:r>
            <a:r>
              <a:rPr lang="fi-FI" sz="3200" b="1" dirty="0">
                <a:latin typeface="Cambria" pitchFamily="18" charset="0"/>
                <a:ea typeface="Arial Unicode MS" pitchFamily="34" charset="-128"/>
                <a:cs typeface="Arial" charset="0"/>
              </a:rPr>
              <a:t>rawan bencana</a:t>
            </a:r>
            <a:r>
              <a:rPr lang="fi-FI" sz="3200" dirty="0">
                <a:latin typeface="Cambria" pitchFamily="18" charset="0"/>
                <a:ea typeface="Arial Unicode MS" pitchFamily="34" charset="-128"/>
                <a:cs typeface="Arial" charset="0"/>
              </a:rPr>
              <a:t>.</a:t>
            </a:r>
          </a:p>
          <a:p>
            <a:pPr marL="287338" indent="-287338" algn="just">
              <a:spcBef>
                <a:spcPct val="20000"/>
              </a:spcBef>
              <a:buSzPct val="100000"/>
              <a:buFont typeface="Calibri" pitchFamily="34" charset="0"/>
              <a:buAutoNum type="arabicPeriod"/>
              <a:defRPr/>
            </a:pPr>
            <a:r>
              <a:rPr lang="fi-FI" sz="3200" dirty="0">
                <a:latin typeface="Cambria" pitchFamily="18" charset="0"/>
                <a:ea typeface="Arial Unicode MS" pitchFamily="34" charset="-128"/>
                <a:cs typeface="Arial" charset="0"/>
              </a:rPr>
              <a:t>Tingkat pendidikan SDM cukup tinggi sehingga mampu menerima perubahan dan perkembangan IPTEK.</a:t>
            </a:r>
          </a:p>
          <a:p>
            <a:pPr marL="287338" indent="-287338" algn="just">
              <a:spcBef>
                <a:spcPct val="20000"/>
              </a:spcBef>
              <a:buSzPct val="100000"/>
              <a:buFont typeface="Calibri" pitchFamily="34" charset="0"/>
              <a:buAutoNum type="arabicPeriod"/>
              <a:defRPr/>
            </a:pPr>
            <a:r>
              <a:rPr lang="fi-FI" sz="3200" dirty="0">
                <a:latin typeface="Cambria" pitchFamily="18" charset="0"/>
                <a:ea typeface="Arial Unicode MS" pitchFamily="34" charset="-128"/>
                <a:cs typeface="Arial" charset="0"/>
              </a:rPr>
              <a:t>SDA subur dan produktif didukung dengan penerapan teknologi dalam pengelolaannya.</a:t>
            </a:r>
          </a:p>
          <a:p>
            <a:pPr marL="287338" indent="-287338" algn="just">
              <a:spcBef>
                <a:spcPct val="20000"/>
              </a:spcBef>
              <a:buSzPct val="100000"/>
              <a:defRPr/>
            </a:pPr>
            <a:endParaRPr lang="fi-FI" sz="2600" dirty="0">
              <a:solidFill>
                <a:schemeClr val="accent5">
                  <a:lumMod val="75000"/>
                </a:schemeClr>
              </a:solidFill>
              <a:ea typeface="Arial Unicode MS" pitchFamily="34" charset="-128"/>
              <a:cs typeface="Arial" charset="0"/>
            </a:endParaRPr>
          </a:p>
          <a:p>
            <a:pPr marL="287338" indent="-287338" algn="just">
              <a:spcBef>
                <a:spcPct val="20000"/>
              </a:spcBef>
              <a:buSzPct val="100000"/>
              <a:buFont typeface="Calibri" pitchFamily="34" charset="0"/>
              <a:buAutoNum type="arabicPeriod"/>
              <a:defRPr/>
            </a:pPr>
            <a:endParaRPr lang="fi-FI" sz="2600" dirty="0">
              <a:solidFill>
                <a:schemeClr val="accent5">
                  <a:lumMod val="75000"/>
                </a:schemeClr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52689" y="500063"/>
            <a:ext cx="7858125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484632" algn="ctr">
              <a:defRPr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roadway" pitchFamily="82" charset="0"/>
                <a:ea typeface="+mj-ea"/>
                <a:cs typeface="+mj-cs"/>
              </a:rPr>
              <a:t>POTENSI DESA PONCOSARI</a:t>
            </a:r>
          </a:p>
        </p:txBody>
      </p:sp>
    </p:spTree>
    <p:extLst>
      <p:ext uri="{BB962C8B-B14F-4D97-AF65-F5344CB8AC3E}">
        <p14:creationId xmlns:p14="http://schemas.microsoft.com/office/powerpoint/2010/main" val="378791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LATAR BELAKANG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petani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berusia</a:t>
            </a:r>
            <a:r>
              <a:rPr lang="en-US" sz="2800" dirty="0" smtClean="0"/>
              <a:t> </a:t>
            </a:r>
            <a:r>
              <a:rPr lang="en-US" sz="2800" dirty="0" err="1" smtClean="0"/>
              <a:t>lanjut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60 </a:t>
            </a:r>
            <a:r>
              <a:rPr lang="en-US" sz="2800" dirty="0" err="1" smtClean="0"/>
              <a:t>tahun</a:t>
            </a:r>
            <a:r>
              <a:rPr lang="en-US" sz="2800" dirty="0" smtClean="0"/>
              <a:t> 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peremajaan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Kaderisasi</a:t>
            </a:r>
            <a:r>
              <a:rPr lang="en-US" sz="2800" dirty="0" smtClean="0"/>
              <a:t> </a:t>
            </a:r>
            <a:r>
              <a:rPr lang="en-US" sz="2800" dirty="0" err="1" smtClean="0"/>
              <a:t>petani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lambat</a:t>
            </a:r>
            <a:r>
              <a:rPr lang="en-US" sz="2800" dirty="0" smtClean="0"/>
              <a:t> /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menarik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en-US" sz="2800" dirty="0" err="1" smtClean="0"/>
              <a:t>generasi</a:t>
            </a:r>
            <a:r>
              <a:rPr lang="en-US" sz="2800" dirty="0" smtClean="0"/>
              <a:t> </a:t>
            </a:r>
            <a:r>
              <a:rPr lang="en-US" sz="2800" dirty="0" err="1"/>
              <a:t>m</a:t>
            </a:r>
            <a:r>
              <a:rPr lang="en-US" sz="2800" dirty="0" err="1" smtClean="0"/>
              <a:t>uda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dunia</a:t>
            </a:r>
            <a:r>
              <a:rPr lang="en-US" sz="2800" dirty="0" smtClean="0"/>
              <a:t> </a:t>
            </a:r>
            <a:r>
              <a:rPr lang="en-US" sz="2800" dirty="0" err="1" smtClean="0"/>
              <a:t>pertanian</a:t>
            </a:r>
            <a:r>
              <a:rPr lang="en-US" sz="2800" dirty="0" smtClean="0"/>
              <a:t> </a:t>
            </a:r>
            <a:r>
              <a:rPr lang="en-US" sz="2800" dirty="0" err="1" smtClean="0"/>
              <a:t>rendah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Anggapan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pertanian</a:t>
            </a:r>
            <a:r>
              <a:rPr lang="en-US" sz="2800" dirty="0" smtClean="0"/>
              <a:t> identic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</a:t>
            </a:r>
            <a:r>
              <a:rPr lang="en-US" sz="2800" dirty="0" smtClean="0"/>
              <a:t> </a:t>
            </a:r>
            <a:r>
              <a:rPr lang="en-US" sz="2800" dirty="0" err="1" smtClean="0"/>
              <a:t>kasar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kemiskinan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Pertanian</a:t>
            </a:r>
            <a:r>
              <a:rPr lang="en-US" sz="2800" dirty="0" smtClean="0"/>
              <a:t> ( </a:t>
            </a:r>
            <a:r>
              <a:rPr lang="en-US" sz="2800" dirty="0" err="1" smtClean="0"/>
              <a:t>pangan</a:t>
            </a:r>
            <a:r>
              <a:rPr lang="en-US" sz="2800" dirty="0" smtClean="0"/>
              <a:t> ) </a:t>
            </a:r>
            <a:r>
              <a:rPr lang="en-US" sz="2800" dirty="0" err="1" smtClean="0"/>
              <a:t>dianggap</a:t>
            </a:r>
            <a:r>
              <a:rPr lang="en-US" sz="2800" dirty="0" smtClean="0"/>
              <a:t>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prospektif</a:t>
            </a:r>
            <a:endParaRPr lang="en-US" sz="2800" dirty="0" smtClean="0"/>
          </a:p>
          <a:p>
            <a:r>
              <a:rPr lang="en-US" sz="2800" dirty="0" err="1" smtClean="0"/>
              <a:t>Lahan</a:t>
            </a:r>
            <a:r>
              <a:rPr lang="en-US" sz="2800" dirty="0" smtClean="0"/>
              <a:t> </a:t>
            </a:r>
            <a:r>
              <a:rPr lang="en-US" sz="2800" dirty="0" err="1" smtClean="0"/>
              <a:t>pertanian</a:t>
            </a:r>
            <a:r>
              <a:rPr lang="en-US" sz="2800" dirty="0" smtClean="0"/>
              <a:t> </a:t>
            </a:r>
            <a:r>
              <a:rPr lang="en-US" sz="2800" dirty="0" err="1" smtClean="0"/>
              <a:t>semakin</a:t>
            </a:r>
            <a:r>
              <a:rPr lang="en-US" sz="2800" dirty="0" smtClean="0"/>
              <a:t> </a:t>
            </a:r>
            <a:r>
              <a:rPr lang="en-US" sz="2800" dirty="0" err="1" smtClean="0"/>
              <a:t>menyusut</a:t>
            </a:r>
            <a:r>
              <a:rPr lang="en-US" sz="2800" dirty="0" smtClean="0"/>
              <a:t> 22-40 ha / </a:t>
            </a:r>
            <a:r>
              <a:rPr lang="en-US" sz="2800" dirty="0" err="1" smtClean="0"/>
              <a:t>tahun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570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taruna</a:t>
            </a:r>
            <a:r>
              <a:rPr lang="en-US" dirty="0" smtClean="0"/>
              <a:t> </a:t>
            </a:r>
            <a:r>
              <a:rPr lang="en-US" dirty="0" err="1" smtClean="0"/>
              <a:t>tani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dirty="0" err="1" smtClean="0"/>
              <a:t>Peraturan</a:t>
            </a:r>
            <a:r>
              <a:rPr lang="en-US" sz="3200" dirty="0" smtClean="0"/>
              <a:t> </a:t>
            </a:r>
            <a:r>
              <a:rPr lang="en-US" sz="3200" dirty="0" err="1" smtClean="0"/>
              <a:t>Menteri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  <a:r>
              <a:rPr lang="en-US" sz="3200" dirty="0" err="1" smtClean="0"/>
              <a:t>Nomor</a:t>
            </a:r>
            <a:r>
              <a:rPr lang="en-US" sz="3200" dirty="0" smtClean="0"/>
              <a:t> : 07 / </a:t>
            </a:r>
            <a:r>
              <a:rPr lang="en-US" sz="3200" dirty="0" err="1" smtClean="0"/>
              <a:t>Permentan</a:t>
            </a:r>
            <a:r>
              <a:rPr lang="en-US" sz="3200" dirty="0" smtClean="0"/>
              <a:t> / OT.140/I/2013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Pedoman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Generasi</a:t>
            </a:r>
            <a:r>
              <a:rPr lang="en-US" sz="3200" dirty="0" smtClean="0"/>
              <a:t> </a:t>
            </a:r>
            <a:r>
              <a:rPr lang="en-US" sz="3200" dirty="0" err="1" smtClean="0"/>
              <a:t>Muda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</a:p>
          <a:p>
            <a:pPr algn="just"/>
            <a:r>
              <a:rPr lang="en-US" sz="3200" dirty="0" err="1" smtClean="0"/>
              <a:t>Pengertian</a:t>
            </a:r>
            <a:r>
              <a:rPr lang="en-US" sz="3200" dirty="0" smtClean="0"/>
              <a:t> </a:t>
            </a:r>
            <a:r>
              <a:rPr lang="en-US" sz="3200" dirty="0" err="1" smtClean="0"/>
              <a:t>Generasi</a:t>
            </a:r>
            <a:r>
              <a:rPr lang="en-US" sz="3200" dirty="0" smtClean="0"/>
              <a:t> </a:t>
            </a:r>
            <a:r>
              <a:rPr lang="en-US" sz="3200" dirty="0" err="1" smtClean="0"/>
              <a:t>Muda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: </a:t>
            </a:r>
            <a:r>
              <a:rPr lang="en-US" sz="3200" dirty="0" err="1" smtClean="0"/>
              <a:t>generasi</a:t>
            </a:r>
            <a:r>
              <a:rPr lang="en-US" sz="3200" dirty="0" smtClean="0"/>
              <a:t> </a:t>
            </a:r>
            <a:r>
              <a:rPr lang="en-US" sz="3200" dirty="0" err="1" smtClean="0"/>
              <a:t>muda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berusia</a:t>
            </a:r>
            <a:r>
              <a:rPr lang="en-US" sz="3200" dirty="0" smtClean="0"/>
              <a:t> </a:t>
            </a:r>
            <a:r>
              <a:rPr lang="en-US" sz="3200" dirty="0" err="1" smtClean="0"/>
              <a:t>maksimal</a:t>
            </a:r>
            <a:r>
              <a:rPr lang="en-US" sz="3200" dirty="0" smtClean="0"/>
              <a:t> 35 </a:t>
            </a:r>
            <a:r>
              <a:rPr lang="en-US" sz="3200" dirty="0" err="1" smtClean="0"/>
              <a:t>tahun</a:t>
            </a:r>
            <a:r>
              <a:rPr lang="en-US" sz="3200" dirty="0" smtClean="0"/>
              <a:t> , </a:t>
            </a:r>
            <a:r>
              <a:rPr lang="en-US" sz="3200" dirty="0" err="1" smtClean="0"/>
              <a:t>mencintai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, </a:t>
            </a:r>
            <a:r>
              <a:rPr lang="en-US" sz="3200" dirty="0" err="1" smtClean="0"/>
              <a:t>berminat</a:t>
            </a:r>
            <a:r>
              <a:rPr lang="en-US" sz="3200" dirty="0" smtClean="0"/>
              <a:t>, </a:t>
            </a:r>
            <a:r>
              <a:rPr lang="en-US" sz="3200" dirty="0" err="1" smtClean="0"/>
              <a:t>turut</a:t>
            </a:r>
            <a:r>
              <a:rPr lang="en-US" sz="3200" dirty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terlibat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kegiatan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Generasi</a:t>
            </a:r>
            <a:r>
              <a:rPr lang="en-US" sz="3200" dirty="0" smtClean="0"/>
              <a:t> </a:t>
            </a:r>
            <a:r>
              <a:rPr lang="en-US" sz="3200" dirty="0" err="1" smtClean="0"/>
              <a:t>Muda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upaya</a:t>
            </a:r>
            <a:r>
              <a:rPr lang="en-US" sz="3200" dirty="0" smtClean="0"/>
              <a:t> </a:t>
            </a:r>
            <a:r>
              <a:rPr lang="en-US" sz="3200" dirty="0" err="1" smtClean="0"/>
              <a:t>penumbuhan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peningkatan</a:t>
            </a:r>
            <a:r>
              <a:rPr lang="en-US" sz="3200" dirty="0" smtClean="0"/>
              <a:t> </a:t>
            </a:r>
            <a:r>
              <a:rPr lang="en-US" sz="3200" dirty="0" err="1" smtClean="0"/>
              <a:t>minat</a:t>
            </a:r>
            <a:r>
              <a:rPr lang="en-US" sz="3200" dirty="0" smtClean="0"/>
              <a:t>, </a:t>
            </a:r>
            <a:r>
              <a:rPr lang="en-US" sz="3200" dirty="0" err="1" smtClean="0"/>
              <a:t>ketrampilan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jiwa</a:t>
            </a:r>
            <a:r>
              <a:rPr lang="en-US" sz="3200" dirty="0" smtClean="0"/>
              <a:t> </a:t>
            </a:r>
            <a:r>
              <a:rPr lang="en-US" sz="3200" dirty="0" err="1" smtClean="0"/>
              <a:t>kewirausahaan</a:t>
            </a:r>
            <a:r>
              <a:rPr lang="en-US" sz="3200" dirty="0" smtClean="0"/>
              <a:t> </a:t>
            </a:r>
            <a:r>
              <a:rPr lang="en-US" sz="3200" dirty="0" err="1" smtClean="0"/>
              <a:t>generasi</a:t>
            </a:r>
            <a:r>
              <a:rPr lang="en-US" sz="3200" dirty="0" smtClean="0"/>
              <a:t> </a:t>
            </a:r>
            <a:r>
              <a:rPr lang="en-US" sz="3200" dirty="0" err="1" smtClean="0"/>
              <a:t>muda</a:t>
            </a:r>
            <a:r>
              <a:rPr lang="en-US" sz="3200" dirty="0" smtClean="0"/>
              <a:t> </a:t>
            </a:r>
            <a:r>
              <a:rPr lang="en-US" sz="3200" dirty="0" err="1" smtClean="0"/>
              <a:t>dibidang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46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34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KEDUDUKAN DN PERAN GMP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3984"/>
            <a:ext cx="10515600" cy="546297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Anggota</a:t>
            </a:r>
            <a:r>
              <a:rPr lang="en-US" sz="4000" dirty="0" smtClean="0"/>
              <a:t> </a:t>
            </a:r>
            <a:r>
              <a:rPr lang="en-US" sz="4000" dirty="0" err="1" smtClean="0"/>
              <a:t>Keluarga</a:t>
            </a:r>
            <a:r>
              <a:rPr lang="en-US" sz="4000" dirty="0" smtClean="0"/>
              <a:t> </a:t>
            </a:r>
          </a:p>
          <a:p>
            <a:pPr lvl="1" algn="just"/>
            <a:r>
              <a:rPr lang="en-US" sz="4000" dirty="0" err="1" smtClean="0"/>
              <a:t>Merupakan</a:t>
            </a:r>
            <a:r>
              <a:rPr lang="en-US" sz="4000" dirty="0" smtClean="0"/>
              <a:t> </a:t>
            </a:r>
            <a:r>
              <a:rPr lang="en-US" sz="4000" dirty="0" err="1" smtClean="0"/>
              <a:t>generasi</a:t>
            </a:r>
            <a:r>
              <a:rPr lang="en-US" sz="4000" dirty="0" smtClean="0"/>
              <a:t> </a:t>
            </a:r>
            <a:r>
              <a:rPr lang="en-US" sz="4000" dirty="0" err="1" smtClean="0"/>
              <a:t>penerus</a:t>
            </a:r>
            <a:r>
              <a:rPr lang="en-US" sz="4000" dirty="0" smtClean="0"/>
              <a:t> yang </a:t>
            </a:r>
            <a:r>
              <a:rPr lang="en-US" sz="4000" dirty="0" err="1" smtClean="0"/>
              <a:t>mampu</a:t>
            </a:r>
            <a:r>
              <a:rPr lang="en-US" sz="4000" dirty="0" smtClean="0"/>
              <a:t> </a:t>
            </a:r>
            <a:r>
              <a:rPr lang="en-US" sz="4000" dirty="0" err="1" smtClean="0"/>
              <a:t>menjamin</a:t>
            </a:r>
            <a:r>
              <a:rPr lang="en-US" sz="4000" dirty="0" smtClean="0"/>
              <a:t> </a:t>
            </a:r>
            <a:r>
              <a:rPr lang="en-US" sz="4000" dirty="0" err="1" smtClean="0"/>
              <a:t>kesejahteraan</a:t>
            </a:r>
            <a:r>
              <a:rPr lang="en-US" sz="4000" dirty="0" smtClean="0"/>
              <a:t> </a:t>
            </a:r>
            <a:r>
              <a:rPr lang="en-US" sz="4000" dirty="0" err="1" smtClean="0"/>
              <a:t>keluarga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mengembangkan</a:t>
            </a:r>
            <a:r>
              <a:rPr lang="en-US" sz="4000" dirty="0" smtClean="0"/>
              <a:t> </a:t>
            </a:r>
            <a:r>
              <a:rPr lang="en-US" sz="4000" dirty="0" err="1" smtClean="0"/>
              <a:t>usahatani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mata</a:t>
            </a:r>
            <a:r>
              <a:rPr lang="en-US" sz="4000" dirty="0" smtClean="0"/>
              <a:t> </a:t>
            </a:r>
            <a:r>
              <a:rPr lang="en-US" sz="4000" dirty="0" err="1" smtClean="0"/>
              <a:t>pencaharian</a:t>
            </a:r>
            <a:r>
              <a:rPr lang="en-US" sz="4000" dirty="0" smtClean="0"/>
              <a:t> </a:t>
            </a:r>
          </a:p>
          <a:p>
            <a:pPr lvl="1" algn="just"/>
            <a:r>
              <a:rPr lang="en-US" sz="4000" dirty="0" err="1" smtClean="0"/>
              <a:t>Perlu</a:t>
            </a:r>
            <a:r>
              <a:rPr lang="en-US" sz="4000" dirty="0" smtClean="0"/>
              <a:t> </a:t>
            </a:r>
            <a:r>
              <a:rPr lang="en-US" sz="4000" dirty="0" err="1" smtClean="0"/>
              <a:t>dipersiapkan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pelaku</a:t>
            </a:r>
            <a:r>
              <a:rPr lang="en-US" sz="4000" dirty="0" smtClean="0"/>
              <a:t> </a:t>
            </a:r>
            <a:r>
              <a:rPr lang="en-US" sz="4000" dirty="0" err="1" smtClean="0"/>
              <a:t>usahatani</a:t>
            </a:r>
            <a:r>
              <a:rPr lang="en-US" sz="4000" dirty="0" smtClean="0"/>
              <a:t> agar </a:t>
            </a:r>
            <a:r>
              <a:rPr lang="en-US" sz="4000" dirty="0" err="1" smtClean="0"/>
              <a:t>memiliki</a:t>
            </a:r>
            <a:r>
              <a:rPr lang="en-US" sz="4000" dirty="0" smtClean="0"/>
              <a:t> </a:t>
            </a:r>
            <a:r>
              <a:rPr lang="en-US" sz="4000" dirty="0" err="1" smtClean="0"/>
              <a:t>pengetahuan</a:t>
            </a:r>
            <a:r>
              <a:rPr lang="en-US" sz="4000" dirty="0" smtClean="0"/>
              <a:t>, </a:t>
            </a:r>
            <a:r>
              <a:rPr lang="en-US" sz="4000" dirty="0" err="1" smtClean="0"/>
              <a:t>ketrampilan</a:t>
            </a:r>
            <a:r>
              <a:rPr lang="en-US" sz="4000" dirty="0" smtClean="0"/>
              <a:t>,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kemampuan</a:t>
            </a:r>
            <a:r>
              <a:rPr lang="en-US" sz="4000" dirty="0" smtClean="0"/>
              <a:t> </a:t>
            </a:r>
            <a:r>
              <a:rPr lang="en-US" sz="4000" dirty="0" err="1" smtClean="0"/>
              <a:t>mengembangkan</a:t>
            </a:r>
            <a:r>
              <a:rPr lang="en-US" sz="4000" dirty="0" smtClean="0"/>
              <a:t> </a:t>
            </a:r>
            <a:r>
              <a:rPr lang="en-US" sz="4000" dirty="0" err="1" smtClean="0"/>
              <a:t>berbagai</a:t>
            </a:r>
            <a:r>
              <a:rPr lang="en-US" sz="4000" dirty="0" smtClean="0"/>
              <a:t> </a:t>
            </a:r>
            <a:r>
              <a:rPr lang="en-US" sz="4000" dirty="0" err="1" smtClean="0"/>
              <a:t>agribisnis</a:t>
            </a:r>
            <a:endParaRPr lang="en-US" sz="4000" dirty="0" smtClean="0"/>
          </a:p>
          <a:p>
            <a:pPr marL="228600" lvl="1" algn="just">
              <a:spcBef>
                <a:spcPts val="1000"/>
              </a:spcBef>
            </a:pP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anggota</a:t>
            </a:r>
            <a:r>
              <a:rPr lang="en-US" sz="4000" dirty="0" smtClean="0"/>
              <a:t> </a:t>
            </a:r>
            <a:r>
              <a:rPr lang="en-US" sz="4000" dirty="0" err="1" smtClean="0"/>
              <a:t>Masyarakat</a:t>
            </a:r>
            <a:endParaRPr lang="en-US" sz="4000" dirty="0"/>
          </a:p>
          <a:p>
            <a:pPr marL="685800" lvl="2" algn="just">
              <a:spcBef>
                <a:spcPts val="1000"/>
              </a:spcBef>
            </a:pP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insan</a:t>
            </a:r>
            <a:r>
              <a:rPr lang="en-US" sz="4000" dirty="0" smtClean="0"/>
              <a:t> social yang </a:t>
            </a:r>
            <a:r>
              <a:rPr lang="en-US" sz="4000" dirty="0" err="1" smtClean="0"/>
              <a:t>bertanggungjawab</a:t>
            </a:r>
            <a:r>
              <a:rPr lang="en-US" sz="4000" dirty="0" smtClean="0"/>
              <a:t> </a:t>
            </a:r>
            <a:r>
              <a:rPr lang="en-US" sz="4000" dirty="0" err="1" smtClean="0"/>
              <a:t>atas</a:t>
            </a:r>
            <a:r>
              <a:rPr lang="en-US" sz="4000" dirty="0" smtClean="0"/>
              <a:t> </a:t>
            </a:r>
            <a:r>
              <a:rPr lang="en-US" sz="4000" dirty="0" err="1" smtClean="0"/>
              <a:t>segala</a:t>
            </a:r>
            <a:r>
              <a:rPr lang="en-US" sz="4000" dirty="0" smtClean="0"/>
              <a:t> </a:t>
            </a:r>
            <a:r>
              <a:rPr lang="en-US" sz="4000" dirty="0" err="1" smtClean="0"/>
              <a:t>sikap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tindakannya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menjadi</a:t>
            </a:r>
            <a:r>
              <a:rPr lang="en-US" sz="4000" dirty="0" smtClean="0"/>
              <a:t> </a:t>
            </a:r>
            <a:r>
              <a:rPr lang="en-US" sz="4000" dirty="0" err="1" smtClean="0"/>
              <a:t>individu</a:t>
            </a:r>
            <a:r>
              <a:rPr lang="en-US" sz="4000" dirty="0" smtClean="0"/>
              <a:t> yang </a:t>
            </a:r>
            <a:r>
              <a:rPr lang="en-US" sz="4000" dirty="0" err="1" smtClean="0"/>
              <a:t>memiliki</a:t>
            </a:r>
            <a:r>
              <a:rPr lang="en-US" sz="4000" dirty="0" smtClean="0"/>
              <a:t> </a:t>
            </a:r>
            <a:r>
              <a:rPr lang="en-US" sz="4000" dirty="0" err="1" smtClean="0"/>
              <a:t>kepemimpinan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berperan</a:t>
            </a:r>
            <a:r>
              <a:rPr lang="en-US" sz="4000" dirty="0" smtClean="0"/>
              <a:t> </a:t>
            </a:r>
            <a:r>
              <a:rPr lang="en-US" sz="4000" dirty="0" err="1" smtClean="0"/>
              <a:t>aktif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pembangunan</a:t>
            </a:r>
            <a:r>
              <a:rPr lang="en-US" sz="4000" dirty="0" smtClean="0"/>
              <a:t> ( </a:t>
            </a:r>
            <a:r>
              <a:rPr lang="en-US" sz="4000" dirty="0" err="1" smtClean="0"/>
              <a:t>pertanian</a:t>
            </a:r>
            <a:r>
              <a:rPr lang="en-US" sz="4000" dirty="0" smtClean="0"/>
              <a:t> )</a:t>
            </a:r>
          </a:p>
          <a:p>
            <a:pPr marL="228600" lvl="1" algn="just">
              <a:spcBef>
                <a:spcPts val="1000"/>
              </a:spcBef>
            </a:pP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generasi</a:t>
            </a:r>
            <a:r>
              <a:rPr lang="en-US" sz="4000" dirty="0" smtClean="0"/>
              <a:t> </a:t>
            </a:r>
            <a:r>
              <a:rPr lang="en-US" sz="4000" dirty="0" err="1" smtClean="0"/>
              <a:t>pembangunan</a:t>
            </a:r>
            <a:r>
              <a:rPr lang="en-US" sz="4000" dirty="0" smtClean="0"/>
              <a:t> </a:t>
            </a:r>
            <a:r>
              <a:rPr lang="en-US" sz="4000" dirty="0" err="1" smtClean="0"/>
              <a:t>pertanian</a:t>
            </a:r>
            <a:r>
              <a:rPr lang="en-US" sz="4000" dirty="0" smtClean="0"/>
              <a:t> </a:t>
            </a:r>
          </a:p>
          <a:p>
            <a:pPr marL="685800" lvl="2" algn="just">
              <a:spcBef>
                <a:spcPts val="1000"/>
              </a:spcBef>
            </a:pP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warga</a:t>
            </a:r>
            <a:r>
              <a:rPr lang="en-US" sz="4000" dirty="0" smtClean="0"/>
              <a:t> Negara yang </a:t>
            </a:r>
            <a:r>
              <a:rPr lang="en-US" sz="4000" dirty="0" err="1" smtClean="0"/>
              <a:t>bertanggungjawab</a:t>
            </a:r>
            <a:r>
              <a:rPr lang="en-US" sz="4000" dirty="0" smtClean="0"/>
              <a:t> </a:t>
            </a:r>
            <a:r>
              <a:rPr lang="en-US" sz="4000" dirty="0" err="1" smtClean="0"/>
              <a:t>akan</a:t>
            </a:r>
            <a:r>
              <a:rPr lang="en-US" sz="4000" dirty="0" smtClean="0"/>
              <a:t> </a:t>
            </a:r>
            <a:r>
              <a:rPr lang="en-US" sz="4000" dirty="0" err="1" smtClean="0"/>
              <a:t>kelangsungan</a:t>
            </a:r>
            <a:r>
              <a:rPr lang="en-US" sz="4000" dirty="0" smtClean="0"/>
              <a:t> </a:t>
            </a:r>
            <a:r>
              <a:rPr lang="en-US" sz="4000" dirty="0" err="1" smtClean="0"/>
              <a:t>masa</a:t>
            </a:r>
            <a:r>
              <a:rPr lang="en-US" sz="4000" dirty="0" smtClean="0"/>
              <a:t> </a:t>
            </a:r>
            <a:r>
              <a:rPr lang="en-US" sz="4000" dirty="0" err="1" smtClean="0"/>
              <a:t>depan</a:t>
            </a:r>
            <a:r>
              <a:rPr lang="en-US" sz="4000" dirty="0" smtClean="0"/>
              <a:t> </a:t>
            </a:r>
            <a:r>
              <a:rPr lang="en-US" sz="4000" dirty="0" err="1" smtClean="0"/>
              <a:t>bagsa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Negara  </a:t>
            </a:r>
            <a:r>
              <a:rPr lang="en-US" sz="4000" dirty="0" err="1" smtClean="0"/>
              <a:t>serta</a:t>
            </a:r>
            <a:r>
              <a:rPr lang="en-US" sz="4000" dirty="0" smtClean="0"/>
              <a:t> </a:t>
            </a:r>
            <a:r>
              <a:rPr lang="en-US" sz="4000" dirty="0" err="1" smtClean="0"/>
              <a:t>mengabdi</a:t>
            </a:r>
            <a:r>
              <a:rPr lang="en-US" sz="4000" dirty="0" smtClean="0"/>
              <a:t> </a:t>
            </a:r>
            <a:r>
              <a:rPr lang="en-US" sz="4000" dirty="0" err="1" smtClean="0"/>
              <a:t>melalui</a:t>
            </a:r>
            <a:r>
              <a:rPr lang="en-US" sz="4000" dirty="0" smtClean="0"/>
              <a:t> </a:t>
            </a:r>
            <a:r>
              <a:rPr lang="en-US" sz="4000" dirty="0" err="1" smtClean="0"/>
              <a:t>organisasi</a:t>
            </a:r>
            <a:r>
              <a:rPr lang="en-US" sz="4000" dirty="0" smtClean="0"/>
              <a:t> </a:t>
            </a:r>
            <a:r>
              <a:rPr lang="en-US" sz="4000" dirty="0" err="1" smtClean="0"/>
              <a:t>kelembagaan</a:t>
            </a:r>
            <a:r>
              <a:rPr lang="en-US" sz="4000" dirty="0" smtClean="0"/>
              <a:t> </a:t>
            </a:r>
            <a:r>
              <a:rPr lang="en-US" sz="4000" dirty="0" err="1" smtClean="0"/>
              <a:t>petani</a:t>
            </a:r>
            <a:r>
              <a:rPr lang="en-US" sz="40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52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KEGIATAN PENGEMBANGAN TARUNA TANI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Menumbuhkembangkan</a:t>
            </a:r>
            <a:r>
              <a:rPr lang="en-US" sz="3600" dirty="0" smtClean="0"/>
              <a:t> </a:t>
            </a:r>
            <a:r>
              <a:rPr lang="en-US" sz="3600" dirty="0" err="1" smtClean="0"/>
              <a:t>jiwa</a:t>
            </a:r>
            <a:r>
              <a:rPr lang="en-US" sz="3600" dirty="0" smtClean="0"/>
              <a:t> </a:t>
            </a:r>
            <a:r>
              <a:rPr lang="en-US" sz="3600" dirty="0" err="1" smtClean="0"/>
              <a:t>kewirausahaan</a:t>
            </a:r>
            <a:r>
              <a:rPr lang="en-US" sz="3600" dirty="0" smtClean="0"/>
              <a:t> </a:t>
            </a:r>
            <a:r>
              <a:rPr lang="en-US" sz="3600" dirty="0" err="1" smtClean="0"/>
              <a:t>melalui</a:t>
            </a:r>
            <a:r>
              <a:rPr lang="en-US" sz="3600" dirty="0" smtClean="0"/>
              <a:t> </a:t>
            </a:r>
            <a:r>
              <a:rPr lang="en-US" sz="3600" dirty="0" err="1" smtClean="0"/>
              <a:t>penyuluhan</a:t>
            </a:r>
            <a:r>
              <a:rPr lang="en-US" sz="3600" dirty="0" smtClean="0"/>
              <a:t> </a:t>
            </a:r>
            <a:r>
              <a:rPr lang="en-US" sz="3600" dirty="0" err="1" smtClean="0"/>
              <a:t>pertanian</a:t>
            </a:r>
            <a:r>
              <a:rPr lang="en-US" sz="3600" dirty="0" smtClean="0"/>
              <a:t> </a:t>
            </a:r>
            <a:r>
              <a:rPr lang="en-US" sz="3600" dirty="0" err="1" smtClean="0"/>
              <a:t>bimbingan</a:t>
            </a:r>
            <a:r>
              <a:rPr lang="en-US" sz="3600" dirty="0" smtClean="0"/>
              <a:t> </a:t>
            </a:r>
            <a:r>
              <a:rPr lang="en-US" sz="3600" dirty="0" err="1" smtClean="0"/>
              <a:t>teknis</a:t>
            </a:r>
            <a:r>
              <a:rPr lang="en-US" sz="3600" dirty="0" smtClean="0"/>
              <a:t> </a:t>
            </a:r>
            <a:r>
              <a:rPr lang="en-US" sz="3600" dirty="0" err="1" smtClean="0"/>
              <a:t>kewirausahaan</a:t>
            </a:r>
            <a:r>
              <a:rPr lang="en-US" sz="3600" dirty="0" smtClean="0"/>
              <a:t> </a:t>
            </a:r>
            <a:r>
              <a:rPr lang="en-US" sz="3600" dirty="0" err="1" smtClean="0"/>
              <a:t>agribisnis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Peningkatan</a:t>
            </a:r>
            <a:r>
              <a:rPr lang="en-US" sz="3600" dirty="0" smtClean="0"/>
              <a:t> </a:t>
            </a:r>
            <a:r>
              <a:rPr lang="en-US" sz="3600" dirty="0" err="1" smtClean="0"/>
              <a:t>ketrampilan</a:t>
            </a:r>
            <a:r>
              <a:rPr lang="en-US" sz="3600" dirty="0" smtClean="0"/>
              <a:t> </a:t>
            </a:r>
            <a:r>
              <a:rPr lang="en-US" sz="3600" dirty="0" err="1" smtClean="0"/>
              <a:t>teknis</a:t>
            </a:r>
            <a:r>
              <a:rPr lang="en-US" sz="3600" dirty="0" smtClean="0"/>
              <a:t> </a:t>
            </a:r>
            <a:r>
              <a:rPr lang="en-US" sz="3600" dirty="0" err="1" smtClean="0"/>
              <a:t>agribisnis</a:t>
            </a:r>
            <a:r>
              <a:rPr lang="en-US" sz="3600" dirty="0" smtClean="0"/>
              <a:t> </a:t>
            </a:r>
            <a:r>
              <a:rPr lang="en-US" sz="3600" dirty="0" err="1" smtClean="0"/>
              <a:t>melaui</a:t>
            </a:r>
            <a:r>
              <a:rPr lang="en-US" sz="3600" dirty="0" smtClean="0"/>
              <a:t> </a:t>
            </a:r>
            <a:r>
              <a:rPr lang="en-US" sz="3600" dirty="0" err="1" smtClean="0"/>
              <a:t>praktek</a:t>
            </a:r>
            <a:r>
              <a:rPr lang="en-US" sz="3600" dirty="0" smtClean="0"/>
              <a:t> </a:t>
            </a:r>
            <a:r>
              <a:rPr lang="en-US" sz="3600" dirty="0" err="1" smtClean="0"/>
              <a:t>lapangan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Peningkatan</a:t>
            </a:r>
            <a:r>
              <a:rPr lang="en-US" sz="3600" dirty="0" smtClean="0"/>
              <a:t> </a:t>
            </a:r>
            <a:r>
              <a:rPr lang="en-US" sz="3600" dirty="0" err="1" smtClean="0"/>
              <a:t>manajemen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kepimimpinan</a:t>
            </a:r>
            <a:r>
              <a:rPr lang="en-US" sz="3600" dirty="0" smtClean="0"/>
              <a:t>  </a:t>
            </a:r>
            <a:r>
              <a:rPr lang="en-US" sz="3600" dirty="0" err="1" smtClean="0"/>
              <a:t>melalui</a:t>
            </a:r>
            <a:r>
              <a:rPr lang="en-US" sz="3600" dirty="0" smtClean="0"/>
              <a:t> study banding , </a:t>
            </a:r>
            <a:r>
              <a:rPr lang="en-US" sz="3600" dirty="0" err="1" smtClean="0"/>
              <a:t>magang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54278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364"/>
            <a:ext cx="10515600" cy="4885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PERNAN PEMUDA TANI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6926"/>
            <a:ext cx="10515600" cy="5250037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 smtClean="0"/>
              <a:t>Berperan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proses </a:t>
            </a:r>
            <a:r>
              <a:rPr lang="en-US" sz="3200" dirty="0" err="1" smtClean="0"/>
              <a:t>pembuatan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sector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</a:p>
          <a:p>
            <a:pPr lvl="1" algn="just"/>
            <a:r>
              <a:rPr lang="en-US" sz="3200" dirty="0" err="1" smtClean="0"/>
              <a:t>Mengeluarkan</a:t>
            </a:r>
            <a:r>
              <a:rPr lang="en-US" sz="3200" dirty="0" smtClean="0"/>
              <a:t> </a:t>
            </a:r>
            <a:r>
              <a:rPr lang="en-US" sz="3200" dirty="0" err="1" smtClean="0"/>
              <a:t>gagasan</a:t>
            </a:r>
            <a:r>
              <a:rPr lang="en-US" sz="3200" dirty="0" smtClean="0"/>
              <a:t> </a:t>
            </a:r>
            <a:r>
              <a:rPr lang="en-US" sz="3200" dirty="0" err="1" smtClean="0"/>
              <a:t>cemerlangnya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kemajuan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</a:p>
          <a:p>
            <a:pPr lvl="1" algn="just"/>
            <a:r>
              <a:rPr lang="en-US" sz="3200" dirty="0" err="1" smtClean="0"/>
              <a:t>Punya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data empiric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pembuatan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pertanian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Melakukan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pengawasan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pertanian</a:t>
            </a:r>
            <a:r>
              <a:rPr lang="en-US" sz="3200" dirty="0" smtClean="0"/>
              <a:t> </a:t>
            </a:r>
          </a:p>
          <a:p>
            <a:pPr lvl="1" algn="just"/>
            <a:r>
              <a:rPr lang="en-US" sz="3200" dirty="0" smtClean="0"/>
              <a:t>Program yang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sudah</a:t>
            </a:r>
            <a:r>
              <a:rPr lang="en-US" sz="3200" dirty="0" smtClean="0"/>
              <a:t> </a:t>
            </a:r>
            <a:r>
              <a:rPr lang="en-US" sz="3200" dirty="0" err="1" smtClean="0"/>
              <a:t>diterima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sasaran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target yang </a:t>
            </a:r>
            <a:r>
              <a:rPr lang="en-US" sz="3200" dirty="0" err="1" smtClean="0"/>
              <a:t>ditetapkan</a:t>
            </a:r>
            <a:r>
              <a:rPr lang="en-US" sz="3200" dirty="0" smtClean="0"/>
              <a:t> </a:t>
            </a:r>
            <a:r>
              <a:rPr lang="en-US" sz="3200" dirty="0" err="1" smtClean="0"/>
              <a:t>belum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341715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1130</Words>
  <Application>Microsoft Office PowerPoint</Application>
  <PresentationFormat>Widescreen</PresentationFormat>
  <Paragraphs>119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 Unicode MS</vt:lpstr>
      <vt:lpstr>Arial</vt:lpstr>
      <vt:lpstr>Baskerville Old Face</vt:lpstr>
      <vt:lpstr>Blackadder ITC</vt:lpstr>
      <vt:lpstr>Broadway</vt:lpstr>
      <vt:lpstr>Calibri</vt:lpstr>
      <vt:lpstr>Calibri Light</vt:lpstr>
      <vt:lpstr>Cambria</vt:lpstr>
      <vt:lpstr>Copperplate Gothic Bold</vt:lpstr>
      <vt:lpstr>Garamond</vt:lpstr>
      <vt:lpstr>Retrospect</vt:lpstr>
      <vt:lpstr>PowerPoint Presentation</vt:lpstr>
      <vt:lpstr> KEBIJAKAN PEMERINTAH DESA  PONCOSARI DALAM PEMBERDAYAAN   TARUNA TANI  Disampaikan pada pelatihan TARUNA TANI  KAMIS  12  APRIL  2018    </vt:lpstr>
      <vt:lpstr>PowerPoint Presentation</vt:lpstr>
      <vt:lpstr>PowerPoint Presentation</vt:lpstr>
      <vt:lpstr>LATAR BELAKANG </vt:lpstr>
      <vt:lpstr>Dasar pedoman pengembangan taruna tani </vt:lpstr>
      <vt:lpstr>KEDUDUKAN DN PERAN GMP</vt:lpstr>
      <vt:lpstr>KEGIATAN PENGEMBANGAN TARUNA TANI </vt:lpstr>
      <vt:lpstr>PERNAN PEMUDA TANI </vt:lpstr>
      <vt:lpstr>PowerPoint Presentation</vt:lpstr>
      <vt:lpstr>FUNGSI KELOMPOK TANI </vt:lpstr>
      <vt:lpstr>MENGEMBANGKAN KELOMPOK TANI </vt:lpstr>
      <vt:lpstr>ALASAN DIBENTUKNYA KELOMPOK TANI </vt:lpstr>
      <vt:lpstr>KUNCI SUKSES BEKERJA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ASUS</cp:lastModifiedBy>
  <cp:revision>10</cp:revision>
  <cp:lastPrinted>2018-04-12T01:19:13Z</cp:lastPrinted>
  <dcterms:created xsi:type="dcterms:W3CDTF">2018-03-12T03:48:23Z</dcterms:created>
  <dcterms:modified xsi:type="dcterms:W3CDTF">2018-04-12T01:19:54Z</dcterms:modified>
</cp:coreProperties>
</file>